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0" r:id="rId5"/>
  </p:sldMasterIdLst>
  <p:notesMasterIdLst>
    <p:notesMasterId r:id="rId32"/>
  </p:notesMasterIdLst>
  <p:sldIdLst>
    <p:sldId id="257" r:id="rId6"/>
    <p:sldId id="258" r:id="rId7"/>
    <p:sldId id="265" r:id="rId8"/>
    <p:sldId id="264" r:id="rId9"/>
    <p:sldId id="259" r:id="rId10"/>
    <p:sldId id="283" r:id="rId11"/>
    <p:sldId id="279" r:id="rId12"/>
    <p:sldId id="278" r:id="rId13"/>
    <p:sldId id="263" r:id="rId14"/>
    <p:sldId id="280" r:id="rId15"/>
    <p:sldId id="281" r:id="rId16"/>
    <p:sldId id="261" r:id="rId17"/>
    <p:sldId id="282" r:id="rId18"/>
    <p:sldId id="262" r:id="rId19"/>
    <p:sldId id="267" r:id="rId20"/>
    <p:sldId id="277" r:id="rId21"/>
    <p:sldId id="269" r:id="rId22"/>
    <p:sldId id="270" r:id="rId23"/>
    <p:sldId id="266" r:id="rId24"/>
    <p:sldId id="276" r:id="rId25"/>
    <p:sldId id="268" r:id="rId26"/>
    <p:sldId id="271" r:id="rId27"/>
    <p:sldId id="273" r:id="rId28"/>
    <p:sldId id="272" r:id="rId29"/>
    <p:sldId id="275" r:id="rId30"/>
    <p:sldId id="274" r:id="rId3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6" userDrawn="1">
          <p15:clr>
            <a:srgbClr val="A4A3A4"/>
          </p15:clr>
        </p15:guide>
        <p15:guide id="2" pos="211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pos="1118" userDrawn="1">
          <p15:clr>
            <a:srgbClr val="A4A3A4"/>
          </p15:clr>
        </p15:guide>
        <p15:guide id="6" pos="4747" userDrawn="1">
          <p15:clr>
            <a:srgbClr val="A4A3A4"/>
          </p15:clr>
        </p15:guide>
        <p15:guide id="7" pos="2933" userDrawn="1">
          <p15:clr>
            <a:srgbClr val="A4A3A4"/>
          </p15:clr>
        </p15:guide>
        <p15:guide id="8" pos="3840" userDrawn="1">
          <p15:clr>
            <a:srgbClr val="A4A3A4"/>
          </p15:clr>
        </p15:guide>
        <p15:guide id="9" pos="2026" userDrawn="1">
          <p15:clr>
            <a:srgbClr val="A4A3A4"/>
          </p15:clr>
        </p15:guide>
        <p15:guide id="10" pos="5654" userDrawn="1">
          <p15:clr>
            <a:srgbClr val="A4A3A4"/>
          </p15:clr>
        </p15:guide>
        <p15:guide id="11" pos="65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E3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09"/>
  </p:normalViewPr>
  <p:slideViewPr>
    <p:cSldViewPr snapToGrid="0">
      <p:cViewPr varScale="1">
        <p:scale>
          <a:sx n="105" d="100"/>
          <a:sy n="105" d="100"/>
        </p:scale>
        <p:origin x="768" y="192"/>
      </p:cViewPr>
      <p:guideLst>
        <p:guide orient="horz" pos="346"/>
        <p:guide pos="211"/>
        <p:guide pos="7469"/>
        <p:guide orient="horz" pos="3974"/>
        <p:guide pos="1118"/>
        <p:guide pos="4747"/>
        <p:guide pos="2933"/>
        <p:guide pos="3840"/>
        <p:guide pos="2026"/>
        <p:guide pos="5654"/>
        <p:guide pos="65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34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notesMaster" Target="notesMasters/notesMaster1.xml"/><Relationship Id="rId37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theme" Target="theme/theme1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on Bulteau" userId="2654a821-cf1c-4b43-be1e-9a101794f55d" providerId="ADAL" clId="{E464F818-B78E-5539-87F3-29E121660FDD}"/>
    <pc:docChg chg="undo custSel modSld">
      <pc:chgData name="Marion Bulteau" userId="2654a821-cf1c-4b43-be1e-9a101794f55d" providerId="ADAL" clId="{E464F818-B78E-5539-87F3-29E121660FDD}" dt="2025-12-22T15:02:55.707" v="74" actId="20577"/>
      <pc:docMkLst>
        <pc:docMk/>
      </pc:docMkLst>
      <pc:sldChg chg="addSp delSp modSp mod">
        <pc:chgData name="Marion Bulteau" userId="2654a821-cf1c-4b43-be1e-9a101794f55d" providerId="ADAL" clId="{E464F818-B78E-5539-87F3-29E121660FDD}" dt="2025-12-22T15:02:55.707" v="74" actId="20577"/>
        <pc:sldMkLst>
          <pc:docMk/>
          <pc:sldMk cId="2036623488" sldId="258"/>
        </pc:sldMkLst>
        <pc:spChg chg="add del">
          <ac:chgData name="Marion Bulteau" userId="2654a821-cf1c-4b43-be1e-9a101794f55d" providerId="ADAL" clId="{E464F818-B78E-5539-87F3-29E121660FDD}" dt="2025-12-22T15:02:54.272" v="67" actId="478"/>
          <ac:spMkLst>
            <pc:docMk/>
            <pc:sldMk cId="2036623488" sldId="258"/>
            <ac:spMk id="5" creationId="{A98B380E-CD1B-ED35-A9B6-3FC14BBD3F1F}"/>
          </ac:spMkLst>
        </pc:spChg>
        <pc:spChg chg="mod">
          <ac:chgData name="Marion Bulteau" userId="2654a821-cf1c-4b43-be1e-9a101794f55d" providerId="ADAL" clId="{E464F818-B78E-5539-87F3-29E121660FDD}" dt="2025-12-22T15:02:54.091" v="66" actId="20577"/>
          <ac:spMkLst>
            <pc:docMk/>
            <pc:sldMk cId="2036623488" sldId="258"/>
            <ac:spMk id="6" creationId="{BE5E1440-1034-9C1B-051B-C3438F6DB72D}"/>
          </ac:spMkLst>
        </pc:spChg>
        <pc:spChg chg="add del mod">
          <ac:chgData name="Marion Bulteau" userId="2654a821-cf1c-4b43-be1e-9a101794f55d" providerId="ADAL" clId="{E464F818-B78E-5539-87F3-29E121660FDD}" dt="2025-12-22T15:02:54.754" v="70" actId="1076"/>
          <ac:spMkLst>
            <pc:docMk/>
            <pc:sldMk cId="2036623488" sldId="258"/>
            <ac:spMk id="7" creationId="{FE62BC75-93FD-65EC-664D-536DAA0EFBB1}"/>
          </ac:spMkLst>
        </pc:spChg>
        <pc:spChg chg="mod">
          <ac:chgData name="Marion Bulteau" userId="2654a821-cf1c-4b43-be1e-9a101794f55d" providerId="ADAL" clId="{E464F818-B78E-5539-87F3-29E121660FDD}" dt="2025-12-22T15:02:55.707" v="74" actId="20577"/>
          <ac:spMkLst>
            <pc:docMk/>
            <pc:sldMk cId="2036623488" sldId="258"/>
            <ac:spMk id="13" creationId="{2D997BA8-55E9-8380-A904-163E1963D55A}"/>
          </ac:spMkLst>
        </pc:spChg>
        <pc:picChg chg="mod">
          <ac:chgData name="Marion Bulteau" userId="2654a821-cf1c-4b43-be1e-9a101794f55d" providerId="ADAL" clId="{E464F818-B78E-5539-87F3-29E121660FDD}" dt="2025-12-22T15:02:53.470" v="62" actId="1076"/>
          <ac:picMkLst>
            <pc:docMk/>
            <pc:sldMk cId="2036623488" sldId="258"/>
            <ac:picMk id="12" creationId="{F38C7222-F949-752C-8311-E3B2E10A43F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7D6F0E-2144-1944-99C9-DBEF38229186}" type="datetimeFigureOut">
              <a:rPr lang="fr-FR" smtClean="0"/>
              <a:t>22/12/2025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D266A-9DBC-BC4A-B3FF-34E07EA7EB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6352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1B37E9-1869-77F9-97DF-A7AC0AE15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02D55691-114D-9D1F-5D86-9888BD2BF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7DFE78EE-CD42-F40A-D321-88C6B2DF3A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9613457-049B-1E68-EDF3-3ACC94F2CB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8D266A-9DBC-BC4A-B3FF-34E07EA7EBAE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26410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3E855E-A573-A8BB-D287-EC98654B1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99B365A1-791E-E8EE-42E6-0B06AAD7BF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599AE53F-DA67-6738-1230-010817B79D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30F8EF5-C974-F970-41F1-86F3D0B2C1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8D266A-9DBC-BC4A-B3FF-34E07EA7EBAE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20338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C7FC05-29D2-942B-0879-787467827D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51B77D3B-0596-B1FD-D354-ECBA827A13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42F7749D-7F1A-011A-C1E3-40A60EF208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489FAEA-EF9E-D2CC-4355-9CE1CE01DB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8D266A-9DBC-BC4A-B3FF-34E07EA7EBAE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5273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BACD8C-1433-EB46-ACE3-1124CFAC5A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4241F55E-C285-EFAE-9752-89452F6C61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B383B323-15B9-69BC-F869-6C89C6D681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921F862-2BC7-3413-0406-2A7DF19FC1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8D266A-9DBC-BC4A-B3FF-34E07EA7EBAE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92045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8D266A-9DBC-BC4A-B3FF-34E07EA7EBAE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09586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7678F-7C5A-0A49-4A9F-F5DCCA6896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658F4EAF-2847-B667-BF75-3E72EB798D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F8097F57-0792-6383-A0E7-CF039D3E5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CFB7749-146B-2E6C-37C5-8FA6C67AF2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8D266A-9DBC-BC4A-B3FF-34E07EA7EBAE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57996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04A927-5646-1A6F-DBAA-04618AB8F0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65055985-AB73-1E66-BDCE-31318A91DF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6751719D-3E6B-7D82-7370-929335B921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38D9F53-E051-39F8-66AD-B77EC897DA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8D266A-9DBC-BC4A-B3FF-34E07EA7EBAE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59428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9BAD35-B31B-9831-4B62-92C0BA9E41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365554C3-64AE-9B25-CE8E-8E11ABA95F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2FD6A420-A2EE-AFF8-C180-6DA6FF1B09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B597C9E-A623-0275-B938-AA291E39EA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8D266A-9DBC-BC4A-B3FF-34E07EA7EBAE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3064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B5DB62-D060-17F4-C5BA-C12590DB37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0B82C45-30D1-1C18-2B7E-0CE97A8AB1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7DC1358-65E2-8AE4-D8EB-2CECBCFE1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D433-2603-C447-A2CA-1D6AA08D1756}" type="datetimeFigureOut">
              <a:rPr lang="fr-FR" smtClean="0"/>
              <a:t>22/12/2025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68E45AC-62C3-54A4-8F9B-EA109A323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FD0965-2E6A-C053-E2B0-B48154F79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F363-25A5-A24D-8FE6-529A8DF02F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9856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876437-12BF-ECB4-81FD-38B29DCD8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2533BCA-E059-D4F9-4D8E-510A9C9A91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677895D-914E-982E-6F62-AFFA056A1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D433-2603-C447-A2CA-1D6AA08D1756}" type="datetimeFigureOut">
              <a:rPr lang="fr-FR" smtClean="0"/>
              <a:t>22/12/2025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098C74-BB2D-BE57-7F35-D063CCE53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CEADB1-CA62-6D4D-A851-BD9EC43ED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F363-25A5-A24D-8FE6-529A8DF02F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3393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425DD71-FBC9-7070-B927-BF468FBF10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1654846-8518-7AF5-61A3-0374CF8A49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B9628A7-DE72-ED53-8649-54C10DD3A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D433-2603-C447-A2CA-1D6AA08D1756}" type="datetimeFigureOut">
              <a:rPr lang="fr-FR" smtClean="0"/>
              <a:t>22/12/2025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738D1F2-A187-56AB-44FD-C97F3B21B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B27B72-4D6C-33B1-2DD3-E25445111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F363-25A5-A24D-8FE6-529A8DF02F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47030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A92039-8112-BB26-93A4-5122E24423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4D60573-92C7-90CF-56BF-39C46A1FEA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35CEC3C-DEA9-2C47-085B-98E8FDD98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8BBC7-A652-9848-AA3B-F315BA824D10}" type="datetimeFigureOut">
              <a:rPr lang="fr-FR" smtClean="0"/>
              <a:t>22/12/2025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C1B200A-BBB4-E15C-65F9-D092693BF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699D4C2-BD50-930B-4812-CEE9495DF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F3479-5119-9B49-9FBE-4DCF22C9EB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3753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F67A93-CAED-4E1D-4296-6015C56B3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39C066-EA06-77E5-B24E-F4C215592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64EF31-0E8F-F5A7-0D15-D8DD706B8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8BBC7-A652-9848-AA3B-F315BA824D10}" type="datetimeFigureOut">
              <a:rPr lang="fr-FR" smtClean="0"/>
              <a:t>22/12/2025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21E78D-C7A3-DBDA-1CCB-2D39EA347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4FF4ED-588D-5C69-5D1C-DFAC83A35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F3479-5119-9B49-9FBE-4DCF22C9EB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4789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A1CAD0-9BA5-ED8C-9209-B981339C3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9ACB59A-4C9D-DCFD-5FAD-5D4CBB9CC7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FB20C1-13D7-1053-2E74-BF71997BF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8BBC7-A652-9848-AA3B-F315BA824D10}" type="datetimeFigureOut">
              <a:rPr lang="fr-FR" smtClean="0"/>
              <a:t>22/12/2025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84DED71-D6F4-8093-F70D-CF283F96A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A095BE4-07B7-9AEC-1768-53D8A4D8B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F3479-5119-9B49-9FBE-4DCF22C9EB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65583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6197DF-9B56-C2B3-BBB4-940739492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41B5FD6-748E-57B1-D19C-5D39EE1CF4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5916C9E-B9EF-05AB-42F3-71526FF935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02F14E2-E1D9-C5DC-F026-C3C000129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8BBC7-A652-9848-AA3B-F315BA824D10}" type="datetimeFigureOut">
              <a:rPr lang="fr-FR" smtClean="0"/>
              <a:t>22/12/2025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754DE6D-AFFC-BED3-248B-A89954935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B902209-9AEF-E78F-D21D-ECE3F024F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F3479-5119-9B49-9FBE-4DCF22C9EB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3628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3D8073-EB41-5909-3150-B8C01D33C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8B3D951-3CE1-3E6D-739F-8AFDC9F130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7E17839-D809-A829-4430-60F2B5720E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3B573BF-37E0-4D3C-0780-66AB645E9C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85C0F34-69EB-895B-E880-9C49D63DC7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AE3BEB5-4A00-D36A-2D72-51BDA4F77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8BBC7-A652-9848-AA3B-F315BA824D10}" type="datetimeFigureOut">
              <a:rPr lang="fr-FR" smtClean="0"/>
              <a:t>22/12/2025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BBD97B7-0364-8A91-7D97-DF3C0F46C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2CEF929-AABE-B1D3-0757-DA1D289D1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F3479-5119-9B49-9FBE-4DCF22C9EB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68369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31539F-2DEA-F315-068F-932CFDE71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7F084F4-F456-FB37-EAF0-8618A0EBA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8BBC7-A652-9848-AA3B-F315BA824D10}" type="datetimeFigureOut">
              <a:rPr lang="fr-FR" smtClean="0"/>
              <a:t>22/12/2025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1277E75-3CDB-0494-24E0-6049510F0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56234D4-BF9E-8512-2C13-6A8D8FE62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F3479-5119-9B49-9FBE-4DCF22C9EB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84395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587329F-CB69-047D-955E-4FDCDEC5A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8BBC7-A652-9848-AA3B-F315BA824D10}" type="datetimeFigureOut">
              <a:rPr lang="fr-FR" smtClean="0"/>
              <a:t>22/12/2025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C60670C-1FC3-80ED-5F82-C564809E7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CA730B3-F251-7D5C-3168-ED7B99EE6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F3479-5119-9B49-9FBE-4DCF22C9EB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12684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FC9C04-0DFC-CFFE-C3EA-FC2CCE755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8333F02-6359-DD08-0947-61E3ACDB3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5F1C62B-B027-F553-7570-25B9DA1C8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9A3D941-A0D8-2617-ECF9-BFCCEA82E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8BBC7-A652-9848-AA3B-F315BA824D10}" type="datetimeFigureOut">
              <a:rPr lang="fr-FR" smtClean="0"/>
              <a:t>22/12/2025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5FC51AA-0A59-65B8-B879-25CFEC0FA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D9546A6-5BC3-816D-FF7F-1AC772E45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F3479-5119-9B49-9FBE-4DCF22C9EB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453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B1D088-79D7-26BA-A425-CF978B8EF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3BE82FC-F85F-0540-49FF-15196A5A9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7F7BBD5-4D15-1643-1437-D0C3ABFCA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D433-2603-C447-A2CA-1D6AA08D1756}" type="datetimeFigureOut">
              <a:rPr lang="fr-FR" smtClean="0"/>
              <a:t>22/12/2025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DBDC63-3EFB-54CE-9576-176C896C6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49EDD6-A0F4-5F8D-9DE1-D109F1706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F363-25A5-A24D-8FE6-529A8DF02F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08421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446266-1680-63FF-88A1-6A57DE798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2774D72-1749-75E7-E184-174A70C02E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ADC6855-0D64-6209-162F-343291C9A3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155EEE8-4E2D-C0F9-7418-DAE2A69AD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8BBC7-A652-9848-AA3B-F315BA824D10}" type="datetimeFigureOut">
              <a:rPr lang="fr-FR" smtClean="0"/>
              <a:t>22/12/2025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76FB462-A68C-864F-8BF7-A393F8473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330483C-55E8-D24C-1D11-DD7131EDC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F3479-5119-9B49-9FBE-4DCF22C9EB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95790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2EC76B-3552-05E8-7263-F1190A67C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B0300AC-5895-8BAE-9D88-1966015232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7674D75-12F8-4884-FF95-EC0C03A6C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8BBC7-A652-9848-AA3B-F315BA824D10}" type="datetimeFigureOut">
              <a:rPr lang="fr-FR" smtClean="0"/>
              <a:t>22/12/2025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91ADFC-20D7-7F7F-46D3-59CB1632A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24AC273-3F89-1751-63CC-FA910C0A6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F3479-5119-9B49-9FBE-4DCF22C9EB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06737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3BE00BA-8F12-281C-0CBE-78DE7BCEB1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3C5B606-BFFC-DDAC-A462-ABDB09CBE0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A06B9D-8B16-987E-2F1E-6A27ABA3B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8BBC7-A652-9848-AA3B-F315BA824D10}" type="datetimeFigureOut">
              <a:rPr lang="fr-FR" smtClean="0"/>
              <a:t>22/12/2025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7578298-7401-0F47-6892-75F9358B1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70B77F-2866-173D-FD28-49FB82319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F3479-5119-9B49-9FBE-4DCF22C9EB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2536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29B53B-A680-A473-0BA7-EE796487E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C3F0DF6-0DAB-B9E1-6BD7-3419655AEA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6196199-D7D3-37D1-3A95-058CD04BF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D433-2603-C447-A2CA-1D6AA08D1756}" type="datetimeFigureOut">
              <a:rPr lang="fr-FR" smtClean="0"/>
              <a:t>22/12/2025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D4FD635-8AF6-4836-1105-C2AEC2298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8F292E-4FEA-CFB5-37AC-FA6AF34FC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F363-25A5-A24D-8FE6-529A8DF02F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7939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0C6E47-07D0-074E-F11F-1514F7F4D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10DD75-54E5-111C-EF7E-A2DA9DF4C1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6A6008E-640D-8D52-AFD5-FB8233A542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728533E-F5D5-0323-BD44-F64651470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D433-2603-C447-A2CA-1D6AA08D1756}" type="datetimeFigureOut">
              <a:rPr lang="fr-FR" smtClean="0"/>
              <a:t>22/12/2025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AFD4780-661B-E71D-AD22-E336D8A85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EF57B47-F119-3E4F-1B7F-7C91FC557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F363-25A5-A24D-8FE6-529A8DF02F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1655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5F5253-4F44-2D89-D406-3418BF0C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D7331E1-2E8F-6FEB-5F4A-CDD889E635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BD40606-DCDB-4C37-F137-E912B3DFAE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93CFAC6-B3FA-5EE9-F327-AC7E08CC3D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B1DF807-E96D-D5D2-F0A5-E12CA4F65D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9ED5088-9F7C-9690-5D34-2C75EF251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D433-2603-C447-A2CA-1D6AA08D1756}" type="datetimeFigureOut">
              <a:rPr lang="fr-FR" smtClean="0"/>
              <a:t>22/12/2025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4A5AAA2-60AA-D994-DBAD-04960A668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73FA0D4-DD3C-CD2E-5049-040F3B8B6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F363-25A5-A24D-8FE6-529A8DF02F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9435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245B7D-E324-0D52-01F6-8992C74B8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FA1C7CF-3C2A-F1E7-F8B1-4D55FC317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D433-2603-C447-A2CA-1D6AA08D1756}" type="datetimeFigureOut">
              <a:rPr lang="fr-FR" smtClean="0"/>
              <a:t>22/12/2025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2898C0-7E84-B4E9-370B-9B61A4908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7188A69-3AC0-3A92-30A6-DE3AA0D7F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F363-25A5-A24D-8FE6-529A8DF02F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6596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9BDA9FF-E9FF-67A6-D42C-1D3D0E9A4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D433-2603-C447-A2CA-1D6AA08D1756}" type="datetimeFigureOut">
              <a:rPr lang="fr-FR" smtClean="0"/>
              <a:t>22/12/2025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5EDEFC9-EC5C-7FD9-3163-525AFE3AC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A583899-1600-4156-0B52-166ECC786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F363-25A5-A24D-8FE6-529A8DF02F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7754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D14BD3-22BC-D859-F236-FC06D97DE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4821715-1274-FEE1-5053-F814547E0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503F86A-A1FA-7FD3-53AF-3F6AAE65FD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ADF7CD9-E7D4-BC91-7D0B-CEDEBD5ED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D433-2603-C447-A2CA-1D6AA08D1756}" type="datetimeFigureOut">
              <a:rPr lang="fr-FR" smtClean="0"/>
              <a:t>22/12/2025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05AA481-BF04-119A-2F30-E6154E152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12180C7-E3C4-8158-2B53-3FFBD061D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F363-25A5-A24D-8FE6-529A8DF02F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9909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D7749A-A4BA-8DFF-4595-93C6FE606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2BE0582-69C1-EEC2-ED07-522D8945C7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784E271-6268-AE1D-DD8F-83F7B1ECA6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B02E0BD-15F1-D4D6-7441-2281F8B0F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D433-2603-C447-A2CA-1D6AA08D1756}" type="datetimeFigureOut">
              <a:rPr lang="fr-FR" smtClean="0"/>
              <a:t>22/12/2025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594F6E6-EC97-1529-E1E2-E80A3A5AD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A4A1567-4A22-B4C7-BB54-5D20D41DF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F363-25A5-A24D-8FE6-529A8DF02F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9175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C9463BD-BD62-7B53-667A-15BBA24AB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3AEFB18-0B84-58BF-31D0-E70FF85B99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F478EB4-759A-B405-3795-D3CAA2B331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3D433-2603-C447-A2CA-1D6AA08D1756}" type="datetimeFigureOut">
              <a:rPr lang="fr-FR" smtClean="0"/>
              <a:t>22/12/2025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832E609-B4FA-556C-556E-14098F81DF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DB48E90-C39E-E717-F653-DDAE2809B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DF363-25A5-A24D-8FE6-529A8DF02F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8215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E710410-068A-714F-36FB-8A17088D7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AA4868A-66D3-A1AF-4694-4D36592063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30BD56-FCCD-8904-4C2E-DFC6FB3581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8BBC7-A652-9848-AA3B-F315BA824D10}" type="datetimeFigureOut">
              <a:rPr lang="fr-FR" smtClean="0"/>
              <a:t>22/12/2025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7AC310-F35B-AF79-601C-180F372E07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1911740-88DA-241D-9B39-3E0740B1F1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F3479-5119-9B49-9FBE-4DCF22C9EB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3867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mvdb@seclab-security.com" TargetMode="External"/><Relationship Id="rId4" Type="http://schemas.openxmlformats.org/officeDocument/2006/relationships/image" Target="../media/image2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mvdb@seclab-security.com" TargetMode="Externa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B3E22AD1-A608-7769-6E15-5D0BA397712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9633" y="-52440"/>
            <a:ext cx="8473729" cy="6361165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8F543A45-02B8-8A34-3D76-48930B2FD41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963" y="549275"/>
            <a:ext cx="2887560" cy="529386"/>
          </a:xfrm>
          <a:prstGeom prst="rect">
            <a:avLst/>
          </a:prstGeom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F87E5357-C469-83ED-9A08-7D05EAC602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32323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>
                <a:latin typeface="TT Firs Neue" panose="020B0003030000020004" pitchFamily="34" charset="0"/>
              </a:rPr>
              <a:t>Pitch Deck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E0A58D6F-F888-BBAC-E680-7E3784045067}"/>
              </a:ext>
            </a:extLst>
          </p:cNvPr>
          <p:cNvSpPr txBox="1">
            <a:spLocks/>
          </p:cNvSpPr>
          <p:nvPr/>
        </p:nvSpPr>
        <p:spPr>
          <a:xfrm>
            <a:off x="6096000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sz="2000">
                <a:latin typeface="TT Firs Neue" panose="020B0003030000020004" pitchFamily="34" charset="0"/>
              </a:rPr>
              <a:t>   © </a:t>
            </a:r>
            <a:r>
              <a:rPr lang="fr-FR" sz="2000" err="1">
                <a:latin typeface="TT Firs Neue" panose="020B0003030000020004" pitchFamily="34" charset="0"/>
              </a:rPr>
              <a:t>seclab</a:t>
            </a:r>
            <a:r>
              <a:rPr lang="fr-FR" sz="2000">
                <a:latin typeface="TT Firs Neue" panose="020B0003030000020004" pitchFamily="34" charset="0"/>
              </a:rPr>
              <a:t> - 2024</a:t>
            </a:r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AE7D6DFF-BBDB-FBAF-C281-C250DE026037}"/>
              </a:ext>
            </a:extLst>
          </p:cNvPr>
          <p:cNvSpPr txBox="1">
            <a:spLocks/>
          </p:cNvSpPr>
          <p:nvPr/>
        </p:nvSpPr>
        <p:spPr>
          <a:xfrm>
            <a:off x="241653" y="1322488"/>
            <a:ext cx="1152207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>
                <a:latin typeface="TT Firs Neue" panose="020B0003030000020004" pitchFamily="34" charset="0"/>
              </a:rPr>
              <a:t>The Cyber-</a:t>
            </a:r>
            <a:r>
              <a:rPr lang="fr-FR" err="1">
                <a:latin typeface="TT Firs Neue" panose="020B0003030000020004" pitchFamily="34" charset="0"/>
              </a:rPr>
              <a:t>physical</a:t>
            </a:r>
            <a:br>
              <a:rPr lang="fr-FR">
                <a:latin typeface="TT Firs Neue" panose="020B0003030000020004" pitchFamily="34" charset="0"/>
              </a:rPr>
            </a:br>
            <a:r>
              <a:rPr lang="fr-FR" err="1">
                <a:latin typeface="TT Firs Neue" panose="020B0003030000020004" pitchFamily="34" charset="0"/>
              </a:rPr>
              <a:t>systems</a:t>
            </a:r>
            <a:r>
              <a:rPr lang="fr-FR">
                <a:latin typeface="TT Firs Neue" panose="020B0003030000020004" pitchFamily="34" charset="0"/>
              </a:rPr>
              <a:t> </a:t>
            </a:r>
            <a:r>
              <a:rPr lang="fr-FR" err="1">
                <a:latin typeface="TT Firs Neue" panose="020B0003030000020004" pitchFamily="34" charset="0"/>
              </a:rPr>
              <a:t>company</a:t>
            </a:r>
            <a:endParaRPr lang="fr-FR">
              <a:latin typeface="TT Firs Neue" panose="020B0003030000020004" pitchFamily="34" charset="0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7A308BAA-B847-1933-4CBC-D3D8479DD97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93061" y="549275"/>
            <a:ext cx="263975" cy="263975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520B82D2-4E2F-6992-774C-193C931EBD87}"/>
              </a:ext>
            </a:extLst>
          </p:cNvPr>
          <p:cNvSpPr/>
          <p:nvPr/>
        </p:nvSpPr>
        <p:spPr>
          <a:xfrm>
            <a:off x="5094580" y="2377484"/>
            <a:ext cx="67969" cy="6796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0153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BB34549-F3F7-0EC6-5FD0-5AD46B259F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8A4468F-0882-C061-01EC-028670172674}"/>
              </a:ext>
            </a:extLst>
          </p:cNvPr>
          <p:cNvSpPr/>
          <p:nvPr/>
        </p:nvSpPr>
        <p:spPr>
          <a:xfrm>
            <a:off x="6096000" y="1"/>
            <a:ext cx="6096000" cy="6857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3BBB7845-E0E0-3E18-E8AE-A46049310676}"/>
              </a:ext>
            </a:extLst>
          </p:cNvPr>
          <p:cNvSpPr txBox="1">
            <a:spLocks/>
          </p:cNvSpPr>
          <p:nvPr/>
        </p:nvSpPr>
        <p:spPr>
          <a:xfrm>
            <a:off x="232323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400">
                <a:solidFill>
                  <a:schemeClr val="bg1"/>
                </a:solidFill>
                <a:latin typeface="TT Firs Neue" panose="020B0003030000020004" pitchFamily="34" charset="0"/>
              </a:rPr>
              <a:t>Pitch Deck / Lorem 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013AE38D-6AFC-C3B4-E1B2-40659E221F71}"/>
              </a:ext>
            </a:extLst>
          </p:cNvPr>
          <p:cNvSpPr txBox="1">
            <a:spLocks/>
          </p:cNvSpPr>
          <p:nvPr/>
        </p:nvSpPr>
        <p:spPr>
          <a:xfrm>
            <a:off x="6096000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sz="2000">
                <a:solidFill>
                  <a:schemeClr val="bg1"/>
                </a:solidFill>
                <a:latin typeface="TT Firs Neue" panose="020B0003030000020004" pitchFamily="34" charset="0"/>
              </a:rPr>
              <a:t>01</a:t>
            </a:r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4CA241E2-ECE5-713A-C467-85CD094E12D8}"/>
              </a:ext>
            </a:extLst>
          </p:cNvPr>
          <p:cNvSpPr txBox="1">
            <a:spLocks/>
          </p:cNvSpPr>
          <p:nvPr/>
        </p:nvSpPr>
        <p:spPr>
          <a:xfrm>
            <a:off x="232323" y="549276"/>
            <a:ext cx="5863677" cy="5759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err="1">
                <a:solidFill>
                  <a:schemeClr val="bg1"/>
                </a:solidFill>
                <a:latin typeface="TT Firs Neue" panose="020B0003030000020004" pitchFamily="34" charset="0"/>
              </a:rPr>
              <a:t>Seclab</a:t>
            </a:r>
            <a:r>
              <a:rPr lang="fr-FR" sz="3600">
                <a:solidFill>
                  <a:schemeClr val="bg1"/>
                </a:solidFill>
                <a:latin typeface="TT Firs Neue" panose="020B0003030000020004" pitchFamily="34" charset="0"/>
              </a:rPr>
              <a:t> est un leader </a:t>
            </a:r>
          </a:p>
          <a:p>
            <a:r>
              <a:rPr lang="fr-FR" sz="3600">
                <a:solidFill>
                  <a:schemeClr val="bg1"/>
                </a:solidFill>
                <a:latin typeface="TT Firs Neue" panose="020B0003030000020004" pitchFamily="34" charset="0"/>
              </a:rPr>
              <a:t>technologique </a:t>
            </a:r>
            <a:br>
              <a:rPr lang="fr-FR" sz="3600">
                <a:solidFill>
                  <a:schemeClr val="bg1"/>
                </a:solidFill>
                <a:latin typeface="TT Firs Neue" panose="020B0003030000020004" pitchFamily="34" charset="0"/>
              </a:rPr>
            </a:br>
            <a:r>
              <a:rPr lang="fr-FR" sz="3600">
                <a:solidFill>
                  <a:schemeClr val="bg1"/>
                </a:solidFill>
                <a:latin typeface="TT Firs Neue" panose="020B0003030000020004" pitchFamily="34" charset="0"/>
              </a:rPr>
              <a:t>reconnu pour protéger </a:t>
            </a:r>
            <a:br>
              <a:rPr lang="fr-FR" sz="3600">
                <a:solidFill>
                  <a:schemeClr val="bg1"/>
                </a:solidFill>
                <a:latin typeface="TT Firs Neue" panose="020B0003030000020004" pitchFamily="34" charset="0"/>
              </a:rPr>
            </a:br>
            <a:r>
              <a:rPr lang="fr-FR" sz="3600" u="sng">
                <a:solidFill>
                  <a:schemeClr val="bg1"/>
                </a:solidFill>
                <a:latin typeface="TT Firs Neue" panose="020B0003030000020004" pitchFamily="34" charset="0"/>
              </a:rPr>
              <a:t>les infrastructures </a:t>
            </a:r>
            <a:br>
              <a:rPr lang="fr-FR" sz="3600" u="sng">
                <a:solidFill>
                  <a:schemeClr val="bg1"/>
                </a:solidFill>
                <a:latin typeface="TT Firs Neue" panose="020B0003030000020004" pitchFamily="34" charset="0"/>
              </a:rPr>
            </a:br>
            <a:r>
              <a:rPr lang="fr-FR" sz="3600" u="sng">
                <a:solidFill>
                  <a:schemeClr val="bg1"/>
                </a:solidFill>
                <a:latin typeface="TT Firs Neue" panose="020B0003030000020004" pitchFamily="34" charset="0"/>
              </a:rPr>
              <a:t>les plus critiques et les </a:t>
            </a:r>
            <a:br>
              <a:rPr lang="fr-FR" sz="3600" u="sng">
                <a:solidFill>
                  <a:schemeClr val="bg1"/>
                </a:solidFill>
                <a:latin typeface="TT Firs Neue" panose="020B0003030000020004" pitchFamily="34" charset="0"/>
              </a:rPr>
            </a:br>
            <a:r>
              <a:rPr lang="fr-FR" sz="3600" u="sng">
                <a:solidFill>
                  <a:schemeClr val="bg1"/>
                </a:solidFill>
                <a:latin typeface="TT Firs Neue" panose="020B0003030000020004" pitchFamily="34" charset="0"/>
              </a:rPr>
              <a:t>plus souveraines. 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D90AEA0-371D-AB14-4571-44C2F0B28FBA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34963" y="549275"/>
            <a:ext cx="1439862" cy="263975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37E3AF3B-388E-DA14-DDF2-95224013D5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93062" y="549275"/>
            <a:ext cx="263975" cy="26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865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150E13-FF07-59FB-4D0A-93DB739F05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9EC9DCC-9B3B-BA7C-48D5-50E71CD4A56F}"/>
              </a:ext>
            </a:extLst>
          </p:cNvPr>
          <p:cNvSpPr/>
          <p:nvPr/>
        </p:nvSpPr>
        <p:spPr>
          <a:xfrm>
            <a:off x="-1" y="0"/>
            <a:ext cx="6096000" cy="6857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068DACD7-9745-43A8-5937-9AB065485326}"/>
              </a:ext>
            </a:extLst>
          </p:cNvPr>
          <p:cNvSpPr txBox="1">
            <a:spLocks/>
          </p:cNvSpPr>
          <p:nvPr/>
        </p:nvSpPr>
        <p:spPr>
          <a:xfrm>
            <a:off x="232323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400">
                <a:solidFill>
                  <a:schemeClr val="bg1"/>
                </a:solidFill>
                <a:latin typeface="TT Firs Neue" panose="020B0003030000020004" pitchFamily="34" charset="0"/>
              </a:rPr>
              <a:t>Pitch Deck / Lorem 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9EDA7B2D-4E26-558E-56B6-E0ABB7BDC4E3}"/>
              </a:ext>
            </a:extLst>
          </p:cNvPr>
          <p:cNvSpPr txBox="1">
            <a:spLocks/>
          </p:cNvSpPr>
          <p:nvPr/>
        </p:nvSpPr>
        <p:spPr>
          <a:xfrm>
            <a:off x="6096000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sz="2000">
                <a:solidFill>
                  <a:schemeClr val="bg1"/>
                </a:solidFill>
                <a:latin typeface="TT Firs Neue" panose="020B0003030000020004" pitchFamily="34" charset="0"/>
              </a:rPr>
              <a:t>01</a:t>
            </a:r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4FAF70EE-C06D-75E9-30ED-3FAB3C673471}"/>
              </a:ext>
            </a:extLst>
          </p:cNvPr>
          <p:cNvSpPr txBox="1">
            <a:spLocks/>
          </p:cNvSpPr>
          <p:nvPr/>
        </p:nvSpPr>
        <p:spPr>
          <a:xfrm>
            <a:off x="6096001" y="549275"/>
            <a:ext cx="5761038" cy="57594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err="1">
                <a:solidFill>
                  <a:schemeClr val="bg1"/>
                </a:solidFill>
                <a:latin typeface="TT Firs Neue" panose="020B0003030000020004" pitchFamily="34" charset="0"/>
              </a:rPr>
              <a:t>Seclab</a:t>
            </a:r>
            <a:r>
              <a:rPr lang="fr-FR" sz="3600">
                <a:solidFill>
                  <a:schemeClr val="bg1"/>
                </a:solidFill>
                <a:latin typeface="TT Firs Neue" panose="020B0003030000020004" pitchFamily="34" charset="0"/>
              </a:rPr>
              <a:t> est un leader </a:t>
            </a:r>
          </a:p>
          <a:p>
            <a:r>
              <a:rPr lang="fr-FR" sz="3600">
                <a:solidFill>
                  <a:schemeClr val="bg1"/>
                </a:solidFill>
                <a:latin typeface="TT Firs Neue" panose="020B0003030000020004" pitchFamily="34" charset="0"/>
              </a:rPr>
              <a:t>technologique </a:t>
            </a:r>
            <a:br>
              <a:rPr lang="fr-FR" sz="3600">
                <a:solidFill>
                  <a:schemeClr val="bg1"/>
                </a:solidFill>
                <a:latin typeface="TT Firs Neue" panose="020B0003030000020004" pitchFamily="34" charset="0"/>
              </a:rPr>
            </a:br>
            <a:r>
              <a:rPr lang="fr-FR" sz="3600">
                <a:solidFill>
                  <a:schemeClr val="bg1"/>
                </a:solidFill>
                <a:latin typeface="TT Firs Neue" panose="020B0003030000020004" pitchFamily="34" charset="0"/>
              </a:rPr>
              <a:t>reconnu pour protéger </a:t>
            </a:r>
            <a:br>
              <a:rPr lang="fr-FR" sz="3600">
                <a:solidFill>
                  <a:schemeClr val="bg1"/>
                </a:solidFill>
                <a:latin typeface="TT Firs Neue" panose="020B0003030000020004" pitchFamily="34" charset="0"/>
              </a:rPr>
            </a:br>
            <a:r>
              <a:rPr lang="fr-FR" sz="3600" u="sng">
                <a:solidFill>
                  <a:schemeClr val="bg1"/>
                </a:solidFill>
                <a:latin typeface="TT Firs Neue" panose="020B0003030000020004" pitchFamily="34" charset="0"/>
              </a:rPr>
              <a:t>les infrastructures </a:t>
            </a:r>
            <a:br>
              <a:rPr lang="fr-FR" sz="3600" u="sng">
                <a:solidFill>
                  <a:schemeClr val="bg1"/>
                </a:solidFill>
                <a:latin typeface="TT Firs Neue" panose="020B0003030000020004" pitchFamily="34" charset="0"/>
              </a:rPr>
            </a:br>
            <a:r>
              <a:rPr lang="fr-FR" sz="3600" u="sng">
                <a:solidFill>
                  <a:schemeClr val="bg1"/>
                </a:solidFill>
                <a:latin typeface="TT Firs Neue" panose="020B0003030000020004" pitchFamily="34" charset="0"/>
              </a:rPr>
              <a:t>les plus critiques et les </a:t>
            </a:r>
            <a:br>
              <a:rPr lang="fr-FR" sz="3600" u="sng">
                <a:solidFill>
                  <a:schemeClr val="bg1"/>
                </a:solidFill>
                <a:latin typeface="TT Firs Neue" panose="020B0003030000020004" pitchFamily="34" charset="0"/>
              </a:rPr>
            </a:br>
            <a:r>
              <a:rPr lang="fr-FR" sz="3600" u="sng">
                <a:solidFill>
                  <a:schemeClr val="bg1"/>
                </a:solidFill>
                <a:latin typeface="TT Firs Neue" panose="020B0003030000020004" pitchFamily="34" charset="0"/>
              </a:rPr>
              <a:t>plus souveraines. 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BA0DB1B-EF9E-C948-F398-DCAF714B738B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34963" y="549275"/>
            <a:ext cx="1439862" cy="263975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4B950D07-576F-7C77-0DE3-E1D52BDD44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93062" y="549275"/>
            <a:ext cx="263975" cy="26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439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C839678-8ADA-E0C2-61F1-2027F00DAA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CE374C9-1F60-8D19-6799-EDE2B8764A5E}"/>
              </a:ext>
            </a:extLst>
          </p:cNvPr>
          <p:cNvSpPr/>
          <p:nvPr/>
        </p:nvSpPr>
        <p:spPr>
          <a:xfrm>
            <a:off x="0" y="5238"/>
            <a:ext cx="6096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08026E7B-8974-9FBA-5918-321B89B68592}"/>
              </a:ext>
            </a:extLst>
          </p:cNvPr>
          <p:cNvSpPr txBox="1">
            <a:spLocks/>
          </p:cNvSpPr>
          <p:nvPr/>
        </p:nvSpPr>
        <p:spPr>
          <a:xfrm>
            <a:off x="232323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400">
                <a:solidFill>
                  <a:schemeClr val="bg1"/>
                </a:solidFill>
                <a:latin typeface="TT Firs Neue" panose="020B0003030000020004" pitchFamily="34" charset="0"/>
              </a:rPr>
              <a:t>Pitch Deck / Lorem 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98DC6686-8C87-BA86-C181-6821D8B44BB6}"/>
              </a:ext>
            </a:extLst>
          </p:cNvPr>
          <p:cNvSpPr txBox="1">
            <a:spLocks/>
          </p:cNvSpPr>
          <p:nvPr/>
        </p:nvSpPr>
        <p:spPr>
          <a:xfrm>
            <a:off x="6096000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sz="2000">
                <a:solidFill>
                  <a:schemeClr val="bg1"/>
                </a:solidFill>
                <a:latin typeface="TT Firs Neue" panose="020B0003030000020004" pitchFamily="34" charset="0"/>
              </a:rPr>
              <a:t>01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485777D-A023-C25D-097B-7F4327084A6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963" y="549275"/>
            <a:ext cx="1439862" cy="263975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26478B20-6D58-5833-9DDD-400F0D5E5F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93062" y="549275"/>
            <a:ext cx="263975" cy="263975"/>
          </a:xfrm>
          <a:prstGeom prst="rect">
            <a:avLst/>
          </a:prstGeom>
        </p:spPr>
      </p:pic>
      <p:sp>
        <p:nvSpPr>
          <p:cNvPr id="8" name="Titre 1">
            <a:extLst>
              <a:ext uri="{FF2B5EF4-FFF2-40B4-BE49-F238E27FC236}">
                <a16:creationId xmlns:a16="http://schemas.microsoft.com/office/drawing/2014/main" id="{70CCC5C6-487E-4ABA-F60D-75FBC0555774}"/>
              </a:ext>
            </a:extLst>
          </p:cNvPr>
          <p:cNvSpPr txBox="1">
            <a:spLocks/>
          </p:cNvSpPr>
          <p:nvPr/>
        </p:nvSpPr>
        <p:spPr>
          <a:xfrm>
            <a:off x="4559887" y="549275"/>
            <a:ext cx="7297151" cy="5759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Lorem ipsum </a:t>
            </a:r>
            <a:r>
              <a:rPr lang="fr-FR" sz="36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dolor</a:t>
            </a:r>
            <a:r>
              <a:rPr lang="fr-FR" sz="36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36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sit</a:t>
            </a:r>
            <a:r>
              <a:rPr lang="fr-FR" sz="36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36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amet</a:t>
            </a:r>
            <a:r>
              <a:rPr lang="fr-FR" sz="36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</a:t>
            </a:r>
            <a:r>
              <a:rPr lang="fr-FR" sz="36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consectetur</a:t>
            </a:r>
            <a:r>
              <a:rPr lang="fr-FR" sz="36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36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adipiscing</a:t>
            </a:r>
            <a:r>
              <a:rPr lang="fr-FR" sz="36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36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elit</a:t>
            </a:r>
            <a:r>
              <a:rPr lang="fr-FR" sz="36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. </a:t>
            </a:r>
          </a:p>
          <a:p>
            <a:r>
              <a:rPr lang="fr-FR" sz="36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Nulla</a:t>
            </a:r>
            <a:r>
              <a:rPr lang="fr-FR" sz="36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pretium, </a:t>
            </a:r>
            <a:r>
              <a:rPr lang="fr-FR" sz="36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tellus</a:t>
            </a:r>
            <a:r>
              <a:rPr lang="fr-FR" sz="36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36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eget</a:t>
            </a:r>
            <a:r>
              <a:rPr lang="fr-FR" sz="36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36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blani</a:t>
            </a:r>
            <a:r>
              <a:rPr lang="fr-FR" sz="36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3600" b="0" i="0" u="sng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mperdiet</a:t>
            </a:r>
            <a:r>
              <a:rPr lang="fr-FR" sz="3600" b="0" i="0" u="sng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, ex </a:t>
            </a:r>
            <a:r>
              <a:rPr lang="fr-FR" sz="3600" b="0" i="0" u="sng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dui</a:t>
            </a:r>
            <a:r>
              <a:rPr lang="fr-FR" sz="3600" b="0" i="0" u="sng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3600" b="0" i="0" u="sng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aliquam</a:t>
            </a:r>
            <a:r>
              <a:rPr lang="fr-FR" sz="3600" b="0" i="0" u="sng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br>
              <a:rPr lang="fr-FR" sz="3600" b="0" i="0" u="sng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</a:br>
            <a:r>
              <a:rPr lang="fr-FR" sz="3600" b="0" i="0" u="sng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mauris</a:t>
            </a:r>
            <a:r>
              <a:rPr lang="fr-FR" sz="3600" b="0" i="0" u="sng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, ut </a:t>
            </a:r>
            <a:r>
              <a:rPr lang="fr-FR" sz="3600" b="0" i="0" u="sng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tempor</a:t>
            </a:r>
            <a:r>
              <a:rPr lang="fr-FR" sz="3600" b="0" i="0" u="sng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3600" b="0" i="0" u="sng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eros</a:t>
            </a:r>
            <a:r>
              <a:rPr lang="fr-FR" sz="3600" b="0" i="0" u="sng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3600" b="0" i="0" u="sng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augue</a:t>
            </a:r>
            <a:endParaRPr lang="fr-FR" sz="3600" u="sng">
              <a:solidFill>
                <a:srgbClr val="22E39B"/>
              </a:solidFill>
              <a:latin typeface="TT Firs Neue" panose="020B000303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6318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F3206E-DC21-2BD3-4678-D54EAF2AFF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18AD38E-B28C-F95F-02DF-4EF390D3BFC8}"/>
              </a:ext>
            </a:extLst>
          </p:cNvPr>
          <p:cNvSpPr>
            <a:spLocks/>
          </p:cNvSpPr>
          <p:nvPr/>
        </p:nvSpPr>
        <p:spPr>
          <a:xfrm>
            <a:off x="0" y="-1"/>
            <a:ext cx="6096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192487A3-2B00-456C-2722-0DD328AB726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32323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400">
                <a:solidFill>
                  <a:schemeClr val="bg1"/>
                </a:solidFill>
                <a:latin typeface="TT Firs Neue" panose="020B0003030000020004" pitchFamily="34" charset="0"/>
              </a:rPr>
              <a:t>Pitch Deck / Lorem 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80BB044E-A8C1-39CC-1433-80FB315ACBE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0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sz="2000">
                <a:solidFill>
                  <a:schemeClr val="bg1"/>
                </a:solidFill>
                <a:latin typeface="TT Firs Neue" panose="020B0003030000020004" pitchFamily="34" charset="0"/>
              </a:rPr>
              <a:t>01</a:t>
            </a:r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51550563-B9F5-A4A4-9A37-9C4580D5A5A2}"/>
              </a:ext>
            </a:extLst>
          </p:cNvPr>
          <p:cNvSpPr txBox="1">
            <a:spLocks/>
          </p:cNvSpPr>
          <p:nvPr/>
        </p:nvSpPr>
        <p:spPr>
          <a:xfrm>
            <a:off x="6095999" y="549275"/>
            <a:ext cx="5761039" cy="57594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>
                <a:solidFill>
                  <a:schemeClr val="bg1"/>
                </a:solidFill>
                <a:effectLst/>
                <a:latin typeface="TT Firs Neue Medium" panose="020B0003030000020004" pitchFamily="34" charset="0"/>
              </a:rPr>
              <a:t>Titre du paragraphe</a:t>
            </a:r>
          </a:p>
          <a:p>
            <a:endParaRPr lang="fr-FR" sz="1800">
              <a:solidFill>
                <a:schemeClr val="bg1"/>
              </a:solidFill>
              <a:latin typeface="TT Firs Neue" panose="020B0003030000020004" pitchFamily="34" charset="0"/>
            </a:endParaRPr>
          </a:p>
          <a:p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Lorem ipsum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dolor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sit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amet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consectetur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adipiscing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elit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Nulla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pretium,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tellus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eget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blandit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imperdiet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ex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dui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aliquam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mauris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ut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tempor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eros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augue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elementum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tortor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Maecenas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pellentesque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sapien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at erat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tempus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a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rutrum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quam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sagittis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Mauris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tristique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sapien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in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leo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convallis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vel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elementum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dui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euismod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Phasellus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faucibus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libero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sed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nunc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tincidunt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in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posuere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neque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pharetra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. Nunc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ac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vulputate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nisi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id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blandit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libero.</a:t>
            </a:r>
            <a:endParaRPr lang="fr-FR" sz="1800" u="sng">
              <a:solidFill>
                <a:schemeClr val="bg1"/>
              </a:solidFill>
              <a:latin typeface="TT Firs Neue" panose="020B0003030000020004" pitchFamily="34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0BD2CE96-428E-4271-6039-E584DF15170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963" y="549275"/>
            <a:ext cx="1439862" cy="263975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D9641C21-114D-362F-2099-F093037AFD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93062" y="549275"/>
            <a:ext cx="263975" cy="26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0287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D2D57A-A70A-E1AD-9651-415367DD10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70F6C90-C684-7C2F-4788-8AD2AC61D4D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8A978186-A15E-03AB-6E1E-065ABDF8421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32323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400">
                <a:solidFill>
                  <a:schemeClr val="bg1"/>
                </a:solidFill>
                <a:latin typeface="TT Firs Neue" panose="020B0003030000020004" pitchFamily="34" charset="0"/>
              </a:rPr>
              <a:t>Pitch Deck / Lorem 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9A349D75-E319-4CE3-62AD-F0A6209398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0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sz="2000">
                <a:solidFill>
                  <a:schemeClr val="bg1"/>
                </a:solidFill>
                <a:latin typeface="TT Firs Neue" panose="020B0003030000020004" pitchFamily="34" charset="0"/>
              </a:rPr>
              <a:t>01</a:t>
            </a:r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C801530D-54FE-2758-1356-1AB4FD248D8A}"/>
              </a:ext>
            </a:extLst>
          </p:cNvPr>
          <p:cNvSpPr txBox="1">
            <a:spLocks/>
          </p:cNvSpPr>
          <p:nvPr/>
        </p:nvSpPr>
        <p:spPr>
          <a:xfrm>
            <a:off x="232323" y="549275"/>
            <a:ext cx="5863677" cy="57594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>
                <a:solidFill>
                  <a:schemeClr val="bg1"/>
                </a:solidFill>
                <a:effectLst/>
                <a:latin typeface="TT Firs Neue Medium" panose="020B0003030000020004" pitchFamily="34" charset="0"/>
              </a:rPr>
              <a:t>Titre du paragraphe</a:t>
            </a:r>
          </a:p>
          <a:p>
            <a:endParaRPr lang="fr-FR" sz="1800">
              <a:solidFill>
                <a:schemeClr val="bg1"/>
              </a:solidFill>
              <a:latin typeface="TT Firs Neue" panose="020B0003030000020004" pitchFamily="34" charset="0"/>
            </a:endParaRPr>
          </a:p>
          <a:p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Lorem ipsum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dolor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sit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amet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consectetur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adipiscing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elit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Nulla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pretium,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tellus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eget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blandit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imperdiet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ex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dui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aliquam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mauris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ut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tempor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eros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augue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elementum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tortor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Maecenas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pellentesque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sapien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at erat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tempus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a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rutrum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quam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sagittis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Mauris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tristique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sapien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in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leo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convallis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vel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elementum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dui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euismod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Phasellus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faucibus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libero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sed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nunc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tincidunt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in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posuere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neque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pharetra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. Nunc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ac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vulputate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nisi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id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blandit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libero.</a:t>
            </a:r>
            <a:endParaRPr lang="fr-FR" sz="1800" u="sng">
              <a:solidFill>
                <a:schemeClr val="bg1"/>
              </a:solidFill>
              <a:latin typeface="TT Firs Neue" panose="020B0003030000020004" pitchFamily="34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56C89C9D-288C-0B70-3EC4-2AC03A837F1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963" y="549275"/>
            <a:ext cx="1439862" cy="263975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A29E32B0-F649-6409-5DBD-5D5B487EFB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93062" y="549275"/>
            <a:ext cx="263975" cy="26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129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92FFEC-89CD-9D7F-40EE-32D9696D3D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E5485E03-46DC-6ACA-B443-310A5E98805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32323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400">
                <a:latin typeface="TT Firs Neue" panose="020B0003030000020004" pitchFamily="34" charset="0"/>
              </a:rPr>
              <a:t>Pitch Deck / Lorem 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6CFAF59F-BB8F-809C-1158-E3F97E59D37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0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sz="2000">
                <a:latin typeface="TT Firs Neue" panose="020B0003030000020004" pitchFamily="34" charset="0"/>
              </a:rPr>
              <a:t>01</a:t>
            </a:r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AE9FC361-1130-2F1C-DEAF-918F83F74252}"/>
              </a:ext>
            </a:extLst>
          </p:cNvPr>
          <p:cNvSpPr txBox="1">
            <a:spLocks/>
          </p:cNvSpPr>
          <p:nvPr/>
        </p:nvSpPr>
        <p:spPr>
          <a:xfrm>
            <a:off x="334963" y="2637322"/>
            <a:ext cx="2881312" cy="26510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b="0" i="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Titre de la section</a:t>
            </a:r>
          </a:p>
          <a:p>
            <a:r>
              <a:rPr lang="fr-FR" sz="1800" b="0" i="0">
                <a:effectLst/>
                <a:latin typeface="TT Firs Neue" panose="020B0003030000020004" pitchFamily="34" charset="0"/>
              </a:rPr>
              <a:t>Lorem ipsum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dolor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sit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amet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,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consectetur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adipiscing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elit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.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Nulla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pretium,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tellus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eget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blandit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imperdiet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, ex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dui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aliquam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mauris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, ut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tempor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eros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augue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elementum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tortor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.</a:t>
            </a:r>
            <a:endParaRPr lang="fr-FR" sz="1800" u="sng">
              <a:latin typeface="TT Firs Neue" panose="020B0003030000020004" pitchFamily="34" charset="0"/>
            </a:endParaRPr>
          </a:p>
        </p:txBody>
      </p:sp>
      <p:sp>
        <p:nvSpPr>
          <p:cNvPr id="16" name="Titre 1">
            <a:extLst>
              <a:ext uri="{FF2B5EF4-FFF2-40B4-BE49-F238E27FC236}">
                <a16:creationId xmlns:a16="http://schemas.microsoft.com/office/drawing/2014/main" id="{C66382F3-6E35-C84D-6F4D-9FB7492DCAA5}"/>
              </a:ext>
            </a:extLst>
          </p:cNvPr>
          <p:cNvSpPr txBox="1">
            <a:spLocks/>
          </p:cNvSpPr>
          <p:nvPr/>
        </p:nvSpPr>
        <p:spPr>
          <a:xfrm>
            <a:off x="334963" y="1355757"/>
            <a:ext cx="2881312" cy="9914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0" i="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01</a:t>
            </a:r>
            <a:endParaRPr lang="fr-FR" u="sng">
              <a:solidFill>
                <a:schemeClr val="bg1"/>
              </a:solidFill>
              <a:latin typeface="TT Firs Neue" panose="020B0003030000020004" pitchFamily="34" charset="0"/>
            </a:endParaRPr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92AD4250-D26B-58DB-198C-FDC71B9A74B7}"/>
              </a:ext>
            </a:extLst>
          </p:cNvPr>
          <p:cNvSpPr txBox="1">
            <a:spLocks/>
          </p:cNvSpPr>
          <p:nvPr/>
        </p:nvSpPr>
        <p:spPr>
          <a:xfrm>
            <a:off x="3216275" y="2637322"/>
            <a:ext cx="2879725" cy="26510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b="0" i="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Titre de la section</a:t>
            </a:r>
          </a:p>
          <a:p>
            <a:r>
              <a:rPr lang="fr-FR" sz="1800" b="0" i="0">
                <a:effectLst/>
                <a:latin typeface="TT Firs Neue" panose="020B0003030000020004" pitchFamily="34" charset="0"/>
              </a:rPr>
              <a:t>Lorem ipsum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dolor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sit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amet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,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consectetur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adipiscing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elit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.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Nulla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pretium,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tellus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eget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blandit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imperdiet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, ex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dui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aliquam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mauris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, ut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tempor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eros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augue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elementum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tortor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.</a:t>
            </a:r>
            <a:endParaRPr lang="fr-FR" sz="1800" u="sng">
              <a:latin typeface="TT Firs Neue" panose="020B0003030000020004" pitchFamily="34" charset="0"/>
            </a:endParaRPr>
          </a:p>
        </p:txBody>
      </p:sp>
      <p:sp>
        <p:nvSpPr>
          <p:cNvPr id="22" name="Titre 1">
            <a:extLst>
              <a:ext uri="{FF2B5EF4-FFF2-40B4-BE49-F238E27FC236}">
                <a16:creationId xmlns:a16="http://schemas.microsoft.com/office/drawing/2014/main" id="{B842C680-F5BF-0DE2-1383-E68A60AF43D9}"/>
              </a:ext>
            </a:extLst>
          </p:cNvPr>
          <p:cNvSpPr txBox="1">
            <a:spLocks/>
          </p:cNvSpPr>
          <p:nvPr/>
        </p:nvSpPr>
        <p:spPr>
          <a:xfrm>
            <a:off x="3216275" y="1355757"/>
            <a:ext cx="2879725" cy="9914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0" i="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02</a:t>
            </a:r>
            <a:endParaRPr lang="fr-FR" u="sng">
              <a:solidFill>
                <a:schemeClr val="bg1"/>
              </a:solidFill>
              <a:latin typeface="TT Firs Neue" panose="020B0003030000020004" pitchFamily="34" charset="0"/>
            </a:endParaRPr>
          </a:p>
        </p:txBody>
      </p:sp>
      <p:sp>
        <p:nvSpPr>
          <p:cNvPr id="23" name="Titre 1">
            <a:extLst>
              <a:ext uri="{FF2B5EF4-FFF2-40B4-BE49-F238E27FC236}">
                <a16:creationId xmlns:a16="http://schemas.microsoft.com/office/drawing/2014/main" id="{79F9A289-14B1-E99B-1C4C-7A9D223A0C25}"/>
              </a:ext>
            </a:extLst>
          </p:cNvPr>
          <p:cNvSpPr txBox="1">
            <a:spLocks/>
          </p:cNvSpPr>
          <p:nvPr/>
        </p:nvSpPr>
        <p:spPr>
          <a:xfrm>
            <a:off x="6096001" y="2637322"/>
            <a:ext cx="2879725" cy="26510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b="0" i="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Titre de la section</a:t>
            </a:r>
          </a:p>
          <a:p>
            <a:r>
              <a:rPr lang="fr-FR" sz="1800" b="0" i="0">
                <a:effectLst/>
                <a:latin typeface="TT Firs Neue" panose="020B0003030000020004" pitchFamily="34" charset="0"/>
              </a:rPr>
              <a:t>Lorem ipsum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dolor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sit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amet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,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consectetur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adipiscing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elit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.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Nulla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pretium,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tellus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eget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blandit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imperdiet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, ex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dui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aliquam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mauris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, ut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tempor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eros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augue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elementum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tortor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.</a:t>
            </a:r>
            <a:endParaRPr lang="fr-FR" sz="1800" u="sng">
              <a:latin typeface="TT Firs Neue" panose="020B0003030000020004" pitchFamily="34" charset="0"/>
            </a:endParaRPr>
          </a:p>
        </p:txBody>
      </p:sp>
      <p:sp>
        <p:nvSpPr>
          <p:cNvPr id="24" name="Titre 1">
            <a:extLst>
              <a:ext uri="{FF2B5EF4-FFF2-40B4-BE49-F238E27FC236}">
                <a16:creationId xmlns:a16="http://schemas.microsoft.com/office/drawing/2014/main" id="{3C32E847-E376-4762-F44D-038090681BA0}"/>
              </a:ext>
            </a:extLst>
          </p:cNvPr>
          <p:cNvSpPr txBox="1">
            <a:spLocks/>
          </p:cNvSpPr>
          <p:nvPr/>
        </p:nvSpPr>
        <p:spPr>
          <a:xfrm>
            <a:off x="6096001" y="1355757"/>
            <a:ext cx="2879725" cy="9914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0" i="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03</a:t>
            </a:r>
            <a:endParaRPr lang="fr-FR" u="sng">
              <a:solidFill>
                <a:schemeClr val="bg1"/>
              </a:solidFill>
              <a:latin typeface="TT Firs Neue" panose="020B0003030000020004" pitchFamily="34" charset="0"/>
            </a:endParaRPr>
          </a:p>
        </p:txBody>
      </p:sp>
      <p:sp>
        <p:nvSpPr>
          <p:cNvPr id="25" name="Titre 1">
            <a:extLst>
              <a:ext uri="{FF2B5EF4-FFF2-40B4-BE49-F238E27FC236}">
                <a16:creationId xmlns:a16="http://schemas.microsoft.com/office/drawing/2014/main" id="{11BB2802-F711-9F44-EC8E-7E7A39B4F50D}"/>
              </a:ext>
            </a:extLst>
          </p:cNvPr>
          <p:cNvSpPr txBox="1">
            <a:spLocks/>
          </p:cNvSpPr>
          <p:nvPr/>
        </p:nvSpPr>
        <p:spPr>
          <a:xfrm>
            <a:off x="9002831" y="2637322"/>
            <a:ext cx="2854206" cy="26510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b="0" i="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Titre de la section</a:t>
            </a:r>
          </a:p>
          <a:p>
            <a:r>
              <a:rPr lang="fr-FR" sz="1800" b="0" i="0">
                <a:effectLst/>
                <a:latin typeface="TT Firs Neue" panose="020B0003030000020004" pitchFamily="34" charset="0"/>
              </a:rPr>
              <a:t>Lorem ipsum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dolor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sit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amet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,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consectetur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adipiscing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elit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.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Nulla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pretium,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tellus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eget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blandit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imperdiet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, ex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dui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aliquam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mauris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, ut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tempor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eros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augue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elementum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effectLst/>
                <a:latin typeface="TT Firs Neue" panose="020B0003030000020004" pitchFamily="34" charset="0"/>
              </a:rPr>
              <a:t>tortor</a:t>
            </a:r>
            <a:r>
              <a:rPr lang="fr-FR" sz="1800" b="0" i="0">
                <a:effectLst/>
                <a:latin typeface="TT Firs Neue" panose="020B0003030000020004" pitchFamily="34" charset="0"/>
              </a:rPr>
              <a:t>.</a:t>
            </a:r>
            <a:endParaRPr lang="fr-FR" sz="1800" u="sng">
              <a:latin typeface="TT Firs Neue" panose="020B0003030000020004" pitchFamily="34" charset="0"/>
            </a:endParaRPr>
          </a:p>
        </p:txBody>
      </p:sp>
      <p:sp>
        <p:nvSpPr>
          <p:cNvPr id="26" name="Titre 1">
            <a:extLst>
              <a:ext uri="{FF2B5EF4-FFF2-40B4-BE49-F238E27FC236}">
                <a16:creationId xmlns:a16="http://schemas.microsoft.com/office/drawing/2014/main" id="{AA2AEAD5-0FE1-3D8F-300D-CC70E721869B}"/>
              </a:ext>
            </a:extLst>
          </p:cNvPr>
          <p:cNvSpPr txBox="1">
            <a:spLocks/>
          </p:cNvSpPr>
          <p:nvPr/>
        </p:nvSpPr>
        <p:spPr>
          <a:xfrm>
            <a:off x="9002831" y="1355757"/>
            <a:ext cx="2854206" cy="9914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0" i="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04</a:t>
            </a:r>
            <a:endParaRPr lang="fr-FR" u="sng">
              <a:solidFill>
                <a:schemeClr val="bg1"/>
              </a:solidFill>
              <a:latin typeface="TT Firs Neue" panose="020B0003030000020004" pitchFamily="34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7D399122-542D-7162-3DDA-AB4BDF9D8A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93061" y="549275"/>
            <a:ext cx="263975" cy="263975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45CFA24-4D07-077D-0DE7-47172D1E8D40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334963" y="549275"/>
            <a:ext cx="1439862" cy="26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200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94CEAF-C8CA-547B-CC27-A3A23235E0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8EAF04DE-5F7A-B5AF-31B6-98621FC906D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32323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400">
                <a:latin typeface="TT Firs Neue" panose="020B0003030000020004" pitchFamily="34" charset="0"/>
              </a:rPr>
              <a:t>Pitch Deck / Lorem 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5F72C898-D186-EAD9-B981-3FCC8EC8003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0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sz="2000">
                <a:latin typeface="TT Firs Neue" panose="020B0003030000020004" pitchFamily="34" charset="0"/>
              </a:rPr>
              <a:t>01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7B9D23E1-8AE5-32DA-2A02-4902A290E8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93061" y="549275"/>
            <a:ext cx="263975" cy="263975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2643AC11-75A7-2890-AC79-F3C9B4A3FCD5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334963" y="549275"/>
            <a:ext cx="1439862" cy="263975"/>
          </a:xfrm>
          <a:prstGeom prst="rect">
            <a:avLst/>
          </a:prstGeom>
        </p:spPr>
      </p:pic>
      <p:sp>
        <p:nvSpPr>
          <p:cNvPr id="3" name="Titre 1">
            <a:extLst>
              <a:ext uri="{FF2B5EF4-FFF2-40B4-BE49-F238E27FC236}">
                <a16:creationId xmlns:a16="http://schemas.microsoft.com/office/drawing/2014/main" id="{FE2003B8-EA88-BA98-AA49-EA236A0B9C6F}"/>
              </a:ext>
            </a:extLst>
          </p:cNvPr>
          <p:cNvSpPr txBox="1">
            <a:spLocks/>
          </p:cNvSpPr>
          <p:nvPr/>
        </p:nvSpPr>
        <p:spPr>
          <a:xfrm>
            <a:off x="5993361" y="549276"/>
            <a:ext cx="5863677" cy="57594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>
              <a:buFont typeface="Police système Courant"/>
              <a:buChar char="✲"/>
            </a:pP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Lorem ipsum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dolor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sit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amet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,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consectetur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adipiscin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elit</a:t>
            </a:r>
            <a:r>
              <a:rPr lang="fr-FR" sz="1800"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Nulla</a:t>
            </a:r>
            <a:r>
              <a:rPr lang="fr-FR" sz="1800">
                <a:effectLst/>
                <a:latin typeface="TT Firs Neue" panose="020B0003030000020004" pitchFamily="34" charset="0"/>
              </a:rPr>
              <a:t> pretium,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tellus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eget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blandit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imperdiet</a:t>
            </a:r>
            <a:r>
              <a:rPr lang="fr-FR" sz="1800">
                <a:effectLst/>
                <a:latin typeface="TT Firs Neue" panose="020B0003030000020004" pitchFamily="34" charset="0"/>
              </a:rPr>
              <a:t>, ex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dui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aliquam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mauris</a:t>
            </a:r>
            <a:r>
              <a:rPr lang="fr-FR" sz="1800">
                <a:effectLst/>
                <a:latin typeface="TT Firs Neue" panose="020B0003030000020004" pitchFamily="34" charset="0"/>
              </a:rPr>
              <a:t>, ut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tempor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eros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augue</a:t>
            </a:r>
            <a:endParaRPr lang="fr-FR" sz="1800">
              <a:effectLst/>
              <a:latin typeface="TT Firs Neue" panose="020B0003030000020004" pitchFamily="34" charset="0"/>
            </a:endParaRPr>
          </a:p>
          <a:p>
            <a:pPr marL="285750" indent="-285750">
              <a:buFont typeface="Police système Courant"/>
              <a:buChar char="✲"/>
            </a:pPr>
            <a:endParaRPr lang="fr-FR" sz="1800">
              <a:solidFill>
                <a:schemeClr val="bg1"/>
              </a:solidFill>
              <a:effectLst/>
              <a:latin typeface="TT Firs Neue" panose="020B0003030000020004" pitchFamily="34" charset="0"/>
            </a:endParaRPr>
          </a:p>
          <a:p>
            <a:pPr marL="285750" indent="-285750">
              <a:buFont typeface="Police système Courant"/>
              <a:buChar char="✲"/>
            </a:pP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Lorem ipsum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dolor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sit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amet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,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consectetur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adipiscin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elit</a:t>
            </a:r>
            <a:r>
              <a:rPr lang="fr-FR" sz="1800"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Nulla</a:t>
            </a:r>
            <a:r>
              <a:rPr lang="fr-FR" sz="1800">
                <a:effectLst/>
                <a:latin typeface="TT Firs Neue" panose="020B0003030000020004" pitchFamily="34" charset="0"/>
              </a:rPr>
              <a:t> pretium,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tellus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eget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blandit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imperdiet</a:t>
            </a:r>
            <a:r>
              <a:rPr lang="fr-FR" sz="1800">
                <a:effectLst/>
                <a:latin typeface="TT Firs Neue" panose="020B0003030000020004" pitchFamily="34" charset="0"/>
              </a:rPr>
              <a:t>, </a:t>
            </a:r>
          </a:p>
          <a:p>
            <a:pPr marL="285750" indent="-285750">
              <a:buFont typeface="Police système Courant"/>
              <a:buChar char="✲"/>
            </a:pPr>
            <a:endParaRPr lang="fr-FR" sz="1800">
              <a:solidFill>
                <a:schemeClr val="bg1"/>
              </a:solidFill>
              <a:effectLst/>
              <a:latin typeface="TT Firs Neue" panose="020B0003030000020004" pitchFamily="34" charset="0"/>
            </a:endParaRPr>
          </a:p>
          <a:p>
            <a:pPr marL="285750" indent="-285750">
              <a:buFont typeface="Police système Courant"/>
              <a:buChar char="✲"/>
            </a:pP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Lorem ipsum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dolor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sit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amet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,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consectetur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adipiscin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elit</a:t>
            </a:r>
            <a:r>
              <a:rPr lang="fr-FR" sz="1800"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Nulla</a:t>
            </a:r>
            <a:r>
              <a:rPr lang="fr-FR" sz="1800">
                <a:effectLst/>
                <a:latin typeface="TT Firs Neue" panose="020B0003030000020004" pitchFamily="34" charset="0"/>
              </a:rPr>
              <a:t> pretium,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tellus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eget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blandit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imperdiet</a:t>
            </a:r>
            <a:r>
              <a:rPr lang="fr-FR" sz="1800">
                <a:effectLst/>
                <a:latin typeface="TT Firs Neue" panose="020B0003030000020004" pitchFamily="34" charset="0"/>
              </a:rPr>
              <a:t>, ex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dui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aliquam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mauris</a:t>
            </a:r>
            <a:r>
              <a:rPr lang="fr-FR" sz="1800">
                <a:effectLst/>
                <a:latin typeface="TT Firs Neue" panose="020B0003030000020004" pitchFamily="34" charset="0"/>
              </a:rPr>
              <a:t>, ut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tempor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eros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augue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elementum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tortor</a:t>
            </a:r>
            <a:r>
              <a:rPr lang="fr-FR" sz="1800"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Maecenas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pellentesque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sapien</a:t>
            </a:r>
            <a:r>
              <a:rPr lang="fr-FR" sz="1800">
                <a:effectLst/>
                <a:latin typeface="TT Firs Neue" panose="020B0003030000020004" pitchFamily="34" charset="0"/>
              </a:rPr>
              <a:t> at erat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tempus</a:t>
            </a:r>
            <a:r>
              <a:rPr lang="fr-FR" sz="1800">
                <a:effectLst/>
                <a:latin typeface="TT Firs Neue" panose="020B0003030000020004" pitchFamily="34" charset="0"/>
              </a:rPr>
              <a:t>, a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rutrum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quam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sagittis</a:t>
            </a:r>
            <a:endParaRPr lang="fr-FR" sz="1800">
              <a:effectLst/>
              <a:latin typeface="TT Firs Neue" panose="020B0003030000020004" pitchFamily="34" charset="0"/>
            </a:endParaRPr>
          </a:p>
          <a:p>
            <a:pPr marL="285750" indent="-285750">
              <a:buFont typeface="Police système Courant"/>
              <a:buChar char="✲"/>
            </a:pPr>
            <a:endParaRPr lang="fr-FR" sz="1800">
              <a:solidFill>
                <a:srgbClr val="22E39B"/>
              </a:solidFill>
              <a:effectLst/>
              <a:latin typeface="TT Firs Neue" panose="020B0003030000020004" pitchFamily="34" charset="0"/>
            </a:endParaRPr>
          </a:p>
          <a:p>
            <a:pPr marL="285750" indent="-285750">
              <a:buFont typeface="Police système Courant"/>
              <a:buChar char="✲"/>
            </a:pP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Lorem ipsum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dolor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sit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amet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,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consectetur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adipiscin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elit</a:t>
            </a:r>
            <a:r>
              <a:rPr lang="fr-FR" sz="1800"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Nulla</a:t>
            </a:r>
            <a:r>
              <a:rPr lang="fr-FR" sz="1800">
                <a:effectLst/>
                <a:latin typeface="TT Firs Neue" panose="020B0003030000020004" pitchFamily="34" charset="0"/>
              </a:rPr>
              <a:t> pretium,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tellus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eget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blandit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imperdiet</a:t>
            </a:r>
            <a:r>
              <a:rPr lang="fr-FR" sz="1800">
                <a:effectLst/>
                <a:latin typeface="TT Firs Neue" panose="020B0003030000020004" pitchFamily="34" charset="0"/>
              </a:rPr>
              <a:t>, ex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dui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aliquam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mauris</a:t>
            </a:r>
            <a:r>
              <a:rPr lang="fr-FR" sz="1800">
                <a:effectLst/>
                <a:latin typeface="TT Firs Neue" panose="020B0003030000020004" pitchFamily="34" charset="0"/>
              </a:rPr>
              <a:t>, ut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tempor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eros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augue</a:t>
            </a:r>
            <a:endParaRPr lang="fr-FR" sz="1800">
              <a:effectLst/>
              <a:latin typeface="TT Firs Neue" panose="020B0003030000020004" pitchFamily="34" charset="0"/>
            </a:endParaRPr>
          </a:p>
          <a:p>
            <a:pPr marL="285750" indent="-285750">
              <a:buFont typeface="Police système Courant"/>
              <a:buChar char="✲"/>
            </a:pPr>
            <a:endParaRPr lang="fr-FR" sz="1800">
              <a:solidFill>
                <a:schemeClr val="bg1"/>
              </a:solidFill>
              <a:effectLst/>
              <a:latin typeface="TT Firs Neue" panose="020B0003030000020004" pitchFamily="34" charset="0"/>
            </a:endParaRPr>
          </a:p>
          <a:p>
            <a:pPr marL="285750" indent="-285750">
              <a:buFont typeface="Police système Courant"/>
              <a:buChar char="✲"/>
            </a:pP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Lorem ipsum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dolor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sit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amet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,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consectetur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adipiscin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elit</a:t>
            </a:r>
            <a:r>
              <a:rPr lang="fr-FR" sz="1800"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Nulla</a:t>
            </a:r>
            <a:r>
              <a:rPr lang="fr-FR" sz="1800">
                <a:effectLst/>
                <a:latin typeface="TT Firs Neue" panose="020B0003030000020004" pitchFamily="34" charset="0"/>
              </a:rPr>
              <a:t> pretium,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tellus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eget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blandit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imperdiet</a:t>
            </a:r>
            <a:endParaRPr lang="fr-FR" sz="1800">
              <a:effectLst/>
              <a:latin typeface="TT Firs Neue" panose="020B0003030000020004" pitchFamily="34" charset="0"/>
            </a:endParaRP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E5E48F02-40FB-99D8-F268-6B538FD92F5C}"/>
              </a:ext>
            </a:extLst>
          </p:cNvPr>
          <p:cNvSpPr txBox="1">
            <a:spLocks/>
          </p:cNvSpPr>
          <p:nvPr/>
        </p:nvSpPr>
        <p:spPr>
          <a:xfrm>
            <a:off x="222698" y="549274"/>
            <a:ext cx="5863679" cy="57594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0" i="0">
                <a:effectLst/>
                <a:latin typeface="TT Firs Neue" panose="020B0003030000020004" pitchFamily="34" charset="0"/>
              </a:rPr>
              <a:t>Lorem ipsum </a:t>
            </a:r>
            <a:r>
              <a:rPr lang="fr-FR" sz="3600" b="0" i="0" err="1">
                <a:effectLst/>
                <a:latin typeface="TT Firs Neue" panose="020B0003030000020004" pitchFamily="34" charset="0"/>
              </a:rPr>
              <a:t>dolor</a:t>
            </a:r>
            <a:r>
              <a:rPr lang="fr-FR" sz="3600" b="0" i="0">
                <a:effectLst/>
                <a:latin typeface="TT Firs Neue" panose="020B0003030000020004" pitchFamily="34" charset="0"/>
              </a:rPr>
              <a:t> </a:t>
            </a:r>
            <a:br>
              <a:rPr lang="fr-FR" sz="3600" b="0" i="0">
                <a:effectLst/>
                <a:latin typeface="TT Firs Neue" panose="020B0003030000020004" pitchFamily="34" charset="0"/>
              </a:rPr>
            </a:br>
            <a:r>
              <a:rPr lang="fr-FR" sz="3600" b="0" i="0" err="1">
                <a:effectLst/>
                <a:latin typeface="TT Firs Neue" panose="020B0003030000020004" pitchFamily="34" charset="0"/>
              </a:rPr>
              <a:t>sit</a:t>
            </a:r>
            <a:r>
              <a:rPr lang="fr-FR" sz="36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3600" b="0" i="0" err="1">
                <a:effectLst/>
                <a:latin typeface="TT Firs Neue" panose="020B0003030000020004" pitchFamily="34" charset="0"/>
              </a:rPr>
              <a:t>amet</a:t>
            </a:r>
            <a:r>
              <a:rPr lang="fr-FR" sz="3600" b="0" i="0">
                <a:effectLst/>
                <a:latin typeface="TT Firs Neue" panose="020B0003030000020004" pitchFamily="34" charset="0"/>
              </a:rPr>
              <a:t>, </a:t>
            </a:r>
            <a:r>
              <a:rPr lang="fr-FR" sz="3600" b="0" i="0" err="1">
                <a:effectLst/>
                <a:latin typeface="TT Firs Neue" panose="020B0003030000020004" pitchFamily="34" charset="0"/>
              </a:rPr>
              <a:t>consectetur</a:t>
            </a:r>
            <a:r>
              <a:rPr lang="fr-FR" sz="36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3600" b="0" i="0" err="1">
                <a:effectLst/>
                <a:latin typeface="TT Firs Neue" panose="020B0003030000020004" pitchFamily="34" charset="0"/>
              </a:rPr>
              <a:t>adipiscing</a:t>
            </a:r>
            <a:r>
              <a:rPr lang="fr-FR" sz="3600" b="0" i="0">
                <a:effectLst/>
                <a:latin typeface="TT Firs Neue" panose="020B0003030000020004" pitchFamily="34" charset="0"/>
              </a:rPr>
              <a:t> </a:t>
            </a:r>
            <a:r>
              <a:rPr lang="fr-FR" sz="3600" b="0" i="0" err="1">
                <a:effectLst/>
                <a:latin typeface="TT Firs Neue" panose="020B0003030000020004" pitchFamily="34" charset="0"/>
              </a:rPr>
              <a:t>elit</a:t>
            </a:r>
            <a:r>
              <a:rPr lang="fr-FR" sz="3600" b="0" i="0">
                <a:effectLst/>
                <a:latin typeface="TT Firs Neue" panose="020B0003030000020004" pitchFamily="34" charset="0"/>
              </a:rPr>
              <a:t>. </a:t>
            </a:r>
            <a:endParaRPr lang="fr-FR" sz="3600" u="sng">
              <a:latin typeface="TT Firs Neue" panose="020B000303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3280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9FEF78-5803-ADFF-2681-90A3987BB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597AE9A7-DC81-C284-407C-116164B8676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32323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400">
                <a:latin typeface="TT Firs Neue" panose="020B0003030000020004" pitchFamily="34" charset="0"/>
              </a:rPr>
              <a:t>Pitch Deck / Lorem 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66CB9A07-9EC9-243F-5E88-973801A1425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0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sz="2000">
                <a:latin typeface="TT Firs Neue" panose="020B0003030000020004" pitchFamily="34" charset="0"/>
              </a:rPr>
              <a:t>01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816C0911-255A-CA27-B571-8620B63EA41D}"/>
              </a:ext>
            </a:extLst>
          </p:cNvPr>
          <p:cNvSpPr txBox="1">
            <a:spLocks/>
          </p:cNvSpPr>
          <p:nvPr/>
        </p:nvSpPr>
        <p:spPr>
          <a:xfrm>
            <a:off x="222698" y="549275"/>
            <a:ext cx="5863679" cy="5759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err="1">
                <a:latin typeface="TT Firs Neue" panose="020B0003030000020004" pitchFamily="34" charset="0"/>
              </a:rPr>
              <a:t>Seclab</a:t>
            </a:r>
            <a:r>
              <a:rPr lang="fr-FR" sz="3600">
                <a:latin typeface="TT Firs Neue" panose="020B0003030000020004" pitchFamily="34" charset="0"/>
              </a:rPr>
              <a:t> est un leader </a:t>
            </a:r>
          </a:p>
          <a:p>
            <a:r>
              <a:rPr lang="fr-FR" sz="3600">
                <a:latin typeface="TT Firs Neue" panose="020B0003030000020004" pitchFamily="34" charset="0"/>
              </a:rPr>
              <a:t>technologique </a:t>
            </a:r>
            <a:br>
              <a:rPr lang="fr-FR" sz="3600">
                <a:latin typeface="TT Firs Neue" panose="020B0003030000020004" pitchFamily="34" charset="0"/>
              </a:rPr>
            </a:br>
            <a:r>
              <a:rPr lang="fr-FR" sz="3600">
                <a:latin typeface="TT Firs Neue" panose="020B0003030000020004" pitchFamily="34" charset="0"/>
              </a:rPr>
              <a:t>reconnu pour protéger </a:t>
            </a:r>
            <a:br>
              <a:rPr lang="fr-FR" sz="3600">
                <a:solidFill>
                  <a:schemeClr val="bg1"/>
                </a:solidFill>
                <a:latin typeface="TT Firs Neue" panose="020B0003030000020004" pitchFamily="34" charset="0"/>
              </a:rPr>
            </a:br>
            <a:r>
              <a:rPr lang="fr-FR" sz="3600" u="sng">
                <a:solidFill>
                  <a:srgbClr val="22E39B"/>
                </a:solidFill>
                <a:latin typeface="TT Firs Neue" panose="020B0003030000020004" pitchFamily="34" charset="0"/>
              </a:rPr>
              <a:t>les infrastructures </a:t>
            </a:r>
            <a:br>
              <a:rPr lang="fr-FR" sz="3600" u="sng">
                <a:solidFill>
                  <a:srgbClr val="22E39B"/>
                </a:solidFill>
                <a:latin typeface="TT Firs Neue" panose="020B0003030000020004" pitchFamily="34" charset="0"/>
              </a:rPr>
            </a:br>
            <a:r>
              <a:rPr lang="fr-FR" sz="3600" u="sng">
                <a:solidFill>
                  <a:srgbClr val="22E39B"/>
                </a:solidFill>
                <a:latin typeface="TT Firs Neue" panose="020B0003030000020004" pitchFamily="34" charset="0"/>
              </a:rPr>
              <a:t>les plus critiques et les </a:t>
            </a:r>
            <a:br>
              <a:rPr lang="fr-FR" sz="3600" u="sng">
                <a:solidFill>
                  <a:srgbClr val="22E39B"/>
                </a:solidFill>
                <a:latin typeface="TT Firs Neue" panose="020B0003030000020004" pitchFamily="34" charset="0"/>
              </a:rPr>
            </a:br>
            <a:r>
              <a:rPr lang="fr-FR" sz="3600" u="sng">
                <a:solidFill>
                  <a:srgbClr val="22E39B"/>
                </a:solidFill>
                <a:latin typeface="TT Firs Neue" panose="020B0003030000020004" pitchFamily="34" charset="0"/>
              </a:rPr>
              <a:t>plus souveraines. </a:t>
            </a: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28FBB6BF-4685-BC58-550E-3F0C294A4252}"/>
              </a:ext>
            </a:extLst>
          </p:cNvPr>
          <p:cNvSpPr txBox="1">
            <a:spLocks/>
          </p:cNvSpPr>
          <p:nvPr/>
        </p:nvSpPr>
        <p:spPr>
          <a:xfrm>
            <a:off x="5993361" y="549275"/>
            <a:ext cx="5863677" cy="57594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Lorem ipsum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dolor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sit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amet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,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consectetur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adipiscin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elit</a:t>
            </a:r>
            <a:r>
              <a:rPr lang="fr-FR" sz="1800"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Nulla</a:t>
            </a:r>
            <a:r>
              <a:rPr lang="fr-FR" sz="1800">
                <a:effectLst/>
                <a:latin typeface="TT Firs Neue" panose="020B0003030000020004" pitchFamily="34" charset="0"/>
              </a:rPr>
              <a:t> pretium,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tellus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eget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blandit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imperdiet</a:t>
            </a:r>
            <a:r>
              <a:rPr lang="fr-FR" sz="1800">
                <a:effectLst/>
                <a:latin typeface="TT Firs Neue" panose="020B0003030000020004" pitchFamily="34" charset="0"/>
              </a:rPr>
              <a:t>, ex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dui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aliquam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mauris</a:t>
            </a:r>
            <a:r>
              <a:rPr lang="fr-FR" sz="1800">
                <a:effectLst/>
                <a:latin typeface="TT Firs Neue" panose="020B0003030000020004" pitchFamily="34" charset="0"/>
              </a:rPr>
              <a:t>, ut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tempor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eros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augue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elementum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tortor</a:t>
            </a:r>
            <a:r>
              <a:rPr lang="fr-FR" sz="1800"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Maecenas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pellentesque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sapien</a:t>
            </a:r>
            <a:r>
              <a:rPr lang="fr-FR" sz="1800">
                <a:effectLst/>
                <a:latin typeface="TT Firs Neue" panose="020B0003030000020004" pitchFamily="34" charset="0"/>
              </a:rPr>
              <a:t> at erat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tempus</a:t>
            </a:r>
            <a:r>
              <a:rPr lang="fr-FR" sz="1800">
                <a:effectLst/>
                <a:latin typeface="TT Firs Neue" panose="020B0003030000020004" pitchFamily="34" charset="0"/>
              </a:rPr>
              <a:t>, a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rutrum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quam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sagittis</a:t>
            </a:r>
            <a:r>
              <a:rPr lang="fr-FR" sz="1800">
                <a:effectLst/>
                <a:latin typeface="TT Firs Neue" panose="020B0003030000020004" pitchFamily="34" charset="0"/>
              </a:rPr>
              <a:t>.</a:t>
            </a:r>
          </a:p>
          <a:p>
            <a:endParaRPr lang="fr-FR" sz="1800" u="sng">
              <a:latin typeface="TT Firs Neue" panose="020B0003030000020004" pitchFamily="34" charset="0"/>
            </a:endParaRPr>
          </a:p>
          <a:p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Lorem ipsum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dolor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sit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amet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,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consectetur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adipiscin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elit</a:t>
            </a:r>
            <a:r>
              <a:rPr lang="fr-FR" sz="1800"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Nulla</a:t>
            </a:r>
            <a:r>
              <a:rPr lang="fr-FR" sz="1800">
                <a:effectLst/>
                <a:latin typeface="TT Firs Neue" panose="020B0003030000020004" pitchFamily="34" charset="0"/>
              </a:rPr>
              <a:t> pretium,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tellus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eget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blandit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imperdiet</a:t>
            </a:r>
            <a:r>
              <a:rPr lang="fr-FR" sz="1800">
                <a:effectLst/>
                <a:latin typeface="TT Firs Neue" panose="020B0003030000020004" pitchFamily="34" charset="0"/>
              </a:rPr>
              <a:t>, ex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dui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aliquam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mauris</a:t>
            </a:r>
            <a:r>
              <a:rPr lang="fr-FR" sz="1800">
                <a:effectLst/>
                <a:latin typeface="TT Firs Neue" panose="020B0003030000020004" pitchFamily="34" charset="0"/>
              </a:rPr>
              <a:t>, ut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tempor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eros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augue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elementum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tortor</a:t>
            </a:r>
            <a:r>
              <a:rPr lang="fr-FR" sz="1800"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Maecenas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pellentesque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sapien</a:t>
            </a:r>
            <a:r>
              <a:rPr lang="fr-FR" sz="1800">
                <a:effectLst/>
                <a:latin typeface="TT Firs Neue" panose="020B0003030000020004" pitchFamily="34" charset="0"/>
              </a:rPr>
              <a:t> at erat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tempus</a:t>
            </a:r>
            <a:r>
              <a:rPr lang="fr-FR" sz="1800">
                <a:effectLst/>
                <a:latin typeface="TT Firs Neue" panose="020B0003030000020004" pitchFamily="34" charset="0"/>
              </a:rPr>
              <a:t>, a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rutrum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quam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sagittis</a:t>
            </a:r>
            <a:r>
              <a:rPr lang="fr-FR" sz="1800">
                <a:latin typeface="TT Firs Neue" panose="020B0003030000020004" pitchFamily="34" charset="0"/>
              </a:rPr>
              <a:t>.</a:t>
            </a:r>
            <a:endParaRPr lang="fr-FR" sz="1800" u="sng">
              <a:latin typeface="TT Firs Neue" panose="020B0003030000020004" pitchFamily="34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525DEB1E-62AA-C063-E7A6-D128419BCA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93061" y="549275"/>
            <a:ext cx="263975" cy="263975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ADE59232-9E2D-CB50-4251-7FC6137AAE14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334963" y="549275"/>
            <a:ext cx="1439862" cy="26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3956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40F0CB-BA14-8484-174F-0698358D0D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504ACC40-0663-640A-6716-A8E318D46BD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32323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400">
                <a:latin typeface="TT Firs Neue" panose="020B0003030000020004" pitchFamily="34" charset="0"/>
              </a:rPr>
              <a:t>Pitch Deck / Lorem 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86F10149-D61A-D9A0-FF20-1C9A18D87D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0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sz="2000">
                <a:latin typeface="TT Firs Neue" panose="020B0003030000020004" pitchFamily="34" charset="0"/>
              </a:rPr>
              <a:t>01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8D0D2313-AF3E-8D6A-895E-9BB9AE7DE1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93061" y="549275"/>
            <a:ext cx="263975" cy="263975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54A4E794-F1E1-3BDC-BF95-8ECF4C6CB170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334963" y="549275"/>
            <a:ext cx="1439862" cy="26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6352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B3F2B7-6E8C-686C-645E-4D9FB21316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ECA86CEB-E3AA-134E-1EE9-D08EAB648F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32323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400">
                <a:solidFill>
                  <a:schemeClr val="bg1"/>
                </a:solidFill>
                <a:latin typeface="TT Firs Neue" panose="020B0003030000020004" pitchFamily="34" charset="0"/>
              </a:rPr>
              <a:t>Pitch Deck / Lorem 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07287F81-9DD4-EDB4-4978-B898934F61A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0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sz="2000">
                <a:solidFill>
                  <a:schemeClr val="bg1"/>
                </a:solidFill>
                <a:latin typeface="TT Firs Neue" panose="020B0003030000020004" pitchFamily="34" charset="0"/>
              </a:rPr>
              <a:t>01</a:t>
            </a:r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86FB4359-D3F4-EEC9-585A-3C3537A81239}"/>
              </a:ext>
            </a:extLst>
          </p:cNvPr>
          <p:cNvSpPr txBox="1">
            <a:spLocks/>
          </p:cNvSpPr>
          <p:nvPr/>
        </p:nvSpPr>
        <p:spPr>
          <a:xfrm>
            <a:off x="334963" y="2637322"/>
            <a:ext cx="2881312" cy="26510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b="0" i="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Titre de la section</a:t>
            </a:r>
          </a:p>
          <a:p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Lorem ipsum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dolor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sit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amet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consectetur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adipiscing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elit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.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Nulla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pretium,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tellus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eget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blandit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imperdiet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ex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dui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aliquam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mauris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ut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tempor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eros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augue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elementum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tortor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.</a:t>
            </a:r>
            <a:endParaRPr lang="fr-FR" sz="1800" u="sng">
              <a:solidFill>
                <a:schemeClr val="bg1"/>
              </a:solidFill>
              <a:latin typeface="TT Firs Neue" panose="020B0003030000020004" pitchFamily="34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1816A989-CCEC-28A1-AD0D-182C1AE6353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963" y="549275"/>
            <a:ext cx="1439862" cy="263975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ABB4CB7A-112E-C8DA-A82F-F7AC3A93AC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93062" y="549275"/>
            <a:ext cx="263975" cy="263975"/>
          </a:xfrm>
          <a:prstGeom prst="rect">
            <a:avLst/>
          </a:prstGeom>
        </p:spPr>
      </p:pic>
      <p:sp>
        <p:nvSpPr>
          <p:cNvPr id="16" name="Titre 1">
            <a:extLst>
              <a:ext uri="{FF2B5EF4-FFF2-40B4-BE49-F238E27FC236}">
                <a16:creationId xmlns:a16="http://schemas.microsoft.com/office/drawing/2014/main" id="{D1F673D5-2A6C-6D3D-F29E-5F3EB562F2EA}"/>
              </a:ext>
            </a:extLst>
          </p:cNvPr>
          <p:cNvSpPr txBox="1">
            <a:spLocks/>
          </p:cNvSpPr>
          <p:nvPr/>
        </p:nvSpPr>
        <p:spPr>
          <a:xfrm>
            <a:off x="334963" y="1355757"/>
            <a:ext cx="2881312" cy="9914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0" i="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01</a:t>
            </a:r>
            <a:endParaRPr lang="fr-FR" u="sng">
              <a:solidFill>
                <a:schemeClr val="bg1"/>
              </a:solidFill>
              <a:latin typeface="TT Firs Neue" panose="020B0003030000020004" pitchFamily="34" charset="0"/>
            </a:endParaRPr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FD6F60F4-A3DF-40BC-4BFF-0ECDB242EBC1}"/>
              </a:ext>
            </a:extLst>
          </p:cNvPr>
          <p:cNvSpPr txBox="1">
            <a:spLocks/>
          </p:cNvSpPr>
          <p:nvPr/>
        </p:nvSpPr>
        <p:spPr>
          <a:xfrm>
            <a:off x="3216275" y="2637322"/>
            <a:ext cx="2879725" cy="26510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b="0" i="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Titre de la section</a:t>
            </a:r>
          </a:p>
          <a:p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Lorem ipsum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dolor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sit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amet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consectetur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adipiscing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elit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.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Nulla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pretium,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tellus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eget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blandit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imperdiet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ex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dui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aliquam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mauris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ut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tempor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eros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augue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elementum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tortor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.</a:t>
            </a:r>
            <a:endParaRPr lang="fr-FR" sz="1800" u="sng">
              <a:solidFill>
                <a:schemeClr val="bg1"/>
              </a:solidFill>
              <a:latin typeface="TT Firs Neue" panose="020B0003030000020004" pitchFamily="34" charset="0"/>
            </a:endParaRPr>
          </a:p>
        </p:txBody>
      </p:sp>
      <p:sp>
        <p:nvSpPr>
          <p:cNvPr id="22" name="Titre 1">
            <a:extLst>
              <a:ext uri="{FF2B5EF4-FFF2-40B4-BE49-F238E27FC236}">
                <a16:creationId xmlns:a16="http://schemas.microsoft.com/office/drawing/2014/main" id="{97671F76-F94B-339D-A0BE-52E0E83F41F3}"/>
              </a:ext>
            </a:extLst>
          </p:cNvPr>
          <p:cNvSpPr txBox="1">
            <a:spLocks/>
          </p:cNvSpPr>
          <p:nvPr/>
        </p:nvSpPr>
        <p:spPr>
          <a:xfrm>
            <a:off x="3216275" y="1355757"/>
            <a:ext cx="2879725" cy="9914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0" i="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02</a:t>
            </a:r>
            <a:endParaRPr lang="fr-FR" u="sng">
              <a:solidFill>
                <a:schemeClr val="bg1"/>
              </a:solidFill>
              <a:latin typeface="TT Firs Neue" panose="020B0003030000020004" pitchFamily="34" charset="0"/>
            </a:endParaRPr>
          </a:p>
        </p:txBody>
      </p:sp>
      <p:sp>
        <p:nvSpPr>
          <p:cNvPr id="23" name="Titre 1">
            <a:extLst>
              <a:ext uri="{FF2B5EF4-FFF2-40B4-BE49-F238E27FC236}">
                <a16:creationId xmlns:a16="http://schemas.microsoft.com/office/drawing/2014/main" id="{AABA0025-2BC6-1307-5B83-7FC9FBAF0E85}"/>
              </a:ext>
            </a:extLst>
          </p:cNvPr>
          <p:cNvSpPr txBox="1">
            <a:spLocks/>
          </p:cNvSpPr>
          <p:nvPr/>
        </p:nvSpPr>
        <p:spPr>
          <a:xfrm>
            <a:off x="6096001" y="2637322"/>
            <a:ext cx="2879725" cy="26510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b="0" i="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Titre de la section</a:t>
            </a:r>
          </a:p>
          <a:p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Lorem ipsum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dolor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sit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amet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consectetur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adipiscing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elit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.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Nulla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pretium,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tellus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eget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blandit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imperdiet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ex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dui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aliquam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mauris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ut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tempor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eros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augue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elementum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tortor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.</a:t>
            </a:r>
            <a:endParaRPr lang="fr-FR" sz="1800" u="sng">
              <a:solidFill>
                <a:schemeClr val="bg1"/>
              </a:solidFill>
              <a:latin typeface="TT Firs Neue" panose="020B0003030000020004" pitchFamily="34" charset="0"/>
            </a:endParaRPr>
          </a:p>
        </p:txBody>
      </p:sp>
      <p:sp>
        <p:nvSpPr>
          <p:cNvPr id="24" name="Titre 1">
            <a:extLst>
              <a:ext uri="{FF2B5EF4-FFF2-40B4-BE49-F238E27FC236}">
                <a16:creationId xmlns:a16="http://schemas.microsoft.com/office/drawing/2014/main" id="{BD98B2FB-4567-C133-2967-D391AD2551EA}"/>
              </a:ext>
            </a:extLst>
          </p:cNvPr>
          <p:cNvSpPr txBox="1">
            <a:spLocks/>
          </p:cNvSpPr>
          <p:nvPr/>
        </p:nvSpPr>
        <p:spPr>
          <a:xfrm>
            <a:off x="6096001" y="1355757"/>
            <a:ext cx="2879725" cy="9914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0" i="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03</a:t>
            </a:r>
            <a:endParaRPr lang="fr-FR" u="sng">
              <a:solidFill>
                <a:schemeClr val="bg1"/>
              </a:solidFill>
              <a:latin typeface="TT Firs Neue" panose="020B0003030000020004" pitchFamily="34" charset="0"/>
            </a:endParaRPr>
          </a:p>
        </p:txBody>
      </p:sp>
      <p:sp>
        <p:nvSpPr>
          <p:cNvPr id="25" name="Titre 1">
            <a:extLst>
              <a:ext uri="{FF2B5EF4-FFF2-40B4-BE49-F238E27FC236}">
                <a16:creationId xmlns:a16="http://schemas.microsoft.com/office/drawing/2014/main" id="{9D26A4F1-7A08-2487-46E7-C13DC7278B2B}"/>
              </a:ext>
            </a:extLst>
          </p:cNvPr>
          <p:cNvSpPr txBox="1">
            <a:spLocks/>
          </p:cNvSpPr>
          <p:nvPr/>
        </p:nvSpPr>
        <p:spPr>
          <a:xfrm>
            <a:off x="9002831" y="2637322"/>
            <a:ext cx="2854206" cy="26510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b="0" i="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Titre de la section</a:t>
            </a:r>
          </a:p>
          <a:p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Lorem ipsum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dolor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sit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amet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consectetur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adipiscing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elit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.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Nulla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pretium,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tellus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eget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blandit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imperdiet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ex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dui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aliquam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mauris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ut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tempor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eros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augue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elementum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tortor</a:t>
            </a:r>
            <a:r>
              <a:rPr lang="fr-FR" sz="18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.</a:t>
            </a:r>
            <a:endParaRPr lang="fr-FR" sz="1800" u="sng">
              <a:solidFill>
                <a:schemeClr val="bg1"/>
              </a:solidFill>
              <a:latin typeface="TT Firs Neue" panose="020B0003030000020004" pitchFamily="34" charset="0"/>
            </a:endParaRPr>
          </a:p>
        </p:txBody>
      </p:sp>
      <p:sp>
        <p:nvSpPr>
          <p:cNvPr id="26" name="Titre 1">
            <a:extLst>
              <a:ext uri="{FF2B5EF4-FFF2-40B4-BE49-F238E27FC236}">
                <a16:creationId xmlns:a16="http://schemas.microsoft.com/office/drawing/2014/main" id="{9662C389-0DEF-DD4B-9C57-34A43DF42619}"/>
              </a:ext>
            </a:extLst>
          </p:cNvPr>
          <p:cNvSpPr txBox="1">
            <a:spLocks/>
          </p:cNvSpPr>
          <p:nvPr/>
        </p:nvSpPr>
        <p:spPr>
          <a:xfrm>
            <a:off x="9002831" y="1355757"/>
            <a:ext cx="2854206" cy="9914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0" i="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04</a:t>
            </a:r>
            <a:endParaRPr lang="fr-FR" u="sng">
              <a:solidFill>
                <a:schemeClr val="bg1"/>
              </a:solidFill>
              <a:latin typeface="TT Firs Neue" panose="020B000303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283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45B7392-04C8-DC0F-3122-77190DF68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F38C7222-F949-752C-8311-E3B2E10A43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9633" y="-52440"/>
            <a:ext cx="8473729" cy="6361165"/>
          </a:xfrm>
          <a:prstGeom prst="rect">
            <a:avLst/>
          </a:prstGeom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A98B380E-CD1B-ED35-A9B6-3FC14BBD3F1F}"/>
              </a:ext>
            </a:extLst>
          </p:cNvPr>
          <p:cNvSpPr txBox="1">
            <a:spLocks/>
          </p:cNvSpPr>
          <p:nvPr/>
        </p:nvSpPr>
        <p:spPr>
          <a:xfrm>
            <a:off x="232323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>
                <a:solidFill>
                  <a:schemeClr val="bg1"/>
                </a:solidFill>
                <a:latin typeface="TT Firs Neue" panose="020B0003030000020004" pitchFamily="34" charset="0"/>
              </a:rPr>
              <a:t>Pitch Deck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BE5E1440-1034-9C1B-051B-C3438F6DB72D}"/>
              </a:ext>
            </a:extLst>
          </p:cNvPr>
          <p:cNvSpPr txBox="1">
            <a:spLocks/>
          </p:cNvSpPr>
          <p:nvPr/>
        </p:nvSpPr>
        <p:spPr>
          <a:xfrm>
            <a:off x="6096000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sz="2000" dirty="0">
                <a:solidFill>
                  <a:schemeClr val="bg1"/>
                </a:solidFill>
                <a:latin typeface="TT Firs Neue" panose="020B0003030000020004" pitchFamily="34" charset="0"/>
              </a:rPr>
              <a:t>   © </a:t>
            </a:r>
            <a:r>
              <a:rPr lang="fr-FR" sz="2000" dirty="0" err="1">
                <a:solidFill>
                  <a:schemeClr val="bg1"/>
                </a:solidFill>
                <a:latin typeface="TT Firs Neue" panose="020B0003030000020004" pitchFamily="34" charset="0"/>
              </a:rPr>
              <a:t>seclab</a:t>
            </a:r>
            <a:r>
              <a:rPr lang="fr-FR" sz="2000" dirty="0">
                <a:solidFill>
                  <a:schemeClr val="bg1"/>
                </a:solidFill>
                <a:latin typeface="TT Firs Neue" panose="020B0003030000020004" pitchFamily="34" charset="0"/>
              </a:rPr>
              <a:t> - 2024</a:t>
            </a:r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2D997BA8-55E9-8380-A904-163E1963D55A}"/>
              </a:ext>
            </a:extLst>
          </p:cNvPr>
          <p:cNvSpPr txBox="1">
            <a:spLocks/>
          </p:cNvSpPr>
          <p:nvPr/>
        </p:nvSpPr>
        <p:spPr>
          <a:xfrm>
            <a:off x="241653" y="1322488"/>
            <a:ext cx="1152207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>
                <a:solidFill>
                  <a:schemeClr val="bg1"/>
                </a:solidFill>
                <a:latin typeface="TT Firs Neue" panose="020B0003030000020004" pitchFamily="34" charset="0"/>
              </a:rPr>
              <a:t>The Cyber-</a:t>
            </a:r>
            <a:r>
              <a:rPr lang="fr-FR" dirty="0" err="1">
                <a:solidFill>
                  <a:schemeClr val="bg1"/>
                </a:solidFill>
                <a:latin typeface="TT Firs Neue" panose="020B0003030000020004" pitchFamily="34" charset="0"/>
              </a:rPr>
              <a:t>physical</a:t>
            </a:r>
            <a:br>
              <a:rPr lang="fr-FR" dirty="0">
                <a:solidFill>
                  <a:schemeClr val="bg1"/>
                </a:solidFill>
                <a:latin typeface="TT Firs Neue" panose="020B0003030000020004" pitchFamily="34" charset="0"/>
              </a:rPr>
            </a:br>
            <a:r>
              <a:rPr lang="fr-FR" dirty="0" err="1">
                <a:solidFill>
                  <a:schemeClr val="bg1"/>
                </a:solidFill>
                <a:latin typeface="TT Firs Neue" panose="020B0003030000020004" pitchFamily="34" charset="0"/>
              </a:rPr>
              <a:t>systems</a:t>
            </a:r>
            <a:r>
              <a:rPr lang="fr-FR" dirty="0">
                <a:solidFill>
                  <a:schemeClr val="bg1"/>
                </a:solidFill>
                <a:latin typeface="TT Firs Neue" panose="020B0003030000020004" pitchFamily="34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T Firs Neue" panose="020B0003030000020004" pitchFamily="34" charset="0"/>
              </a:rPr>
              <a:t>company</a:t>
            </a:r>
            <a:endParaRPr lang="fr-FR" dirty="0">
              <a:solidFill>
                <a:schemeClr val="bg1"/>
              </a:solidFill>
              <a:latin typeface="TT Firs Neue" panose="020B0003030000020004" pitchFamily="34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0861A24B-1D76-9EB0-8409-7EDC300A11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963" y="549275"/>
            <a:ext cx="2881312" cy="528241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A0285691-6921-C40E-C32C-7AA65962F9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93062" y="549275"/>
            <a:ext cx="263975" cy="26397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E62BC75-93FD-65EC-664D-536DAA0EFBB1}"/>
              </a:ext>
            </a:extLst>
          </p:cNvPr>
          <p:cNvSpPr/>
          <p:nvPr/>
        </p:nvSpPr>
        <p:spPr>
          <a:xfrm>
            <a:off x="5094580" y="2377484"/>
            <a:ext cx="67969" cy="679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66234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885EEAE-9BED-27F8-3B8D-9C143862A9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BBDC64E6-9FEE-AA5C-8E4E-2C8E7BFF3F7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32323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400">
                <a:solidFill>
                  <a:schemeClr val="bg1"/>
                </a:solidFill>
                <a:latin typeface="TT Firs Neue" panose="020B0003030000020004" pitchFamily="34" charset="0"/>
              </a:rPr>
              <a:t>Pitch Deck / Lorem 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A4C6219E-7E06-DB9F-B6D1-EEB3392112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0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sz="2000">
                <a:solidFill>
                  <a:schemeClr val="bg1"/>
                </a:solidFill>
                <a:latin typeface="TT Firs Neue" panose="020B0003030000020004" pitchFamily="34" charset="0"/>
              </a:rPr>
              <a:t>01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15858C6-8701-9DB9-DA6B-93FB8A84EE6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963" y="549275"/>
            <a:ext cx="1439862" cy="263975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8FB404AF-F7E6-D43C-4858-65A85407E8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93062" y="549275"/>
            <a:ext cx="263975" cy="263975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9A227306-C3E0-7FA9-15FE-54F169F3345E}"/>
              </a:ext>
            </a:extLst>
          </p:cNvPr>
          <p:cNvSpPr txBox="1">
            <a:spLocks/>
          </p:cNvSpPr>
          <p:nvPr/>
        </p:nvSpPr>
        <p:spPr>
          <a:xfrm>
            <a:off x="5993361" y="549276"/>
            <a:ext cx="5863677" cy="57594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>
              <a:buFont typeface="Police système Courant"/>
              <a:buChar char="✲"/>
            </a:pP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Lorem ipsum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dolor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sit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amet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,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consectetur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adipiscin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elit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Nulla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pretium,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tellus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eget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blandit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imperdiet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ex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dui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aliquam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mauris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ut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tempor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eros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augue</a:t>
            </a:r>
            <a:endParaRPr lang="fr-FR" sz="1800">
              <a:solidFill>
                <a:schemeClr val="bg1"/>
              </a:solidFill>
              <a:effectLst/>
              <a:latin typeface="TT Firs Neue" panose="020B0003030000020004" pitchFamily="34" charset="0"/>
            </a:endParaRPr>
          </a:p>
          <a:p>
            <a:pPr marL="285750" indent="-285750">
              <a:buFont typeface="Police système Courant"/>
              <a:buChar char="✲"/>
            </a:pPr>
            <a:endParaRPr lang="fr-FR" sz="1800">
              <a:solidFill>
                <a:schemeClr val="bg1"/>
              </a:solidFill>
              <a:effectLst/>
              <a:latin typeface="TT Firs Neue" panose="020B0003030000020004" pitchFamily="34" charset="0"/>
            </a:endParaRPr>
          </a:p>
          <a:p>
            <a:pPr marL="285750" indent="-285750">
              <a:buFont typeface="Police système Courant"/>
              <a:buChar char="✲"/>
            </a:pP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Lorem ipsum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dolor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sit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amet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,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consectetur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adipiscin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elit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Nulla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pretium,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tellus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eget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blandit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imperdiet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</a:t>
            </a:r>
          </a:p>
          <a:p>
            <a:pPr marL="285750" indent="-285750">
              <a:buFont typeface="Police système Courant"/>
              <a:buChar char="✲"/>
            </a:pPr>
            <a:endParaRPr lang="fr-FR" sz="1800">
              <a:solidFill>
                <a:schemeClr val="bg1"/>
              </a:solidFill>
              <a:effectLst/>
              <a:latin typeface="TT Firs Neue" panose="020B0003030000020004" pitchFamily="34" charset="0"/>
            </a:endParaRPr>
          </a:p>
          <a:p>
            <a:pPr marL="285750" indent="-285750">
              <a:buFont typeface="Police système Courant"/>
              <a:buChar char="✲"/>
            </a:pP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Lorem ipsum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dolor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sit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amet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,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consectetur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adipiscin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elit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Nulla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pretium,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tellus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eget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blandit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imperdiet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ex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dui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aliquam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mauris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ut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tempor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eros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augue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elementum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tortor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Maecenas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pellentesque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sapien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at erat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tempus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a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rutrum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quam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sagittis</a:t>
            </a:r>
            <a:endParaRPr lang="fr-FR" sz="1800">
              <a:solidFill>
                <a:srgbClr val="22E39B"/>
              </a:solidFill>
              <a:effectLst/>
              <a:latin typeface="TT Firs Neue" panose="020B0003030000020004" pitchFamily="34" charset="0"/>
            </a:endParaRPr>
          </a:p>
          <a:p>
            <a:pPr marL="285750" indent="-285750">
              <a:buFont typeface="Police système Courant"/>
              <a:buChar char="✲"/>
            </a:pPr>
            <a:endParaRPr lang="fr-FR" sz="1800">
              <a:solidFill>
                <a:srgbClr val="22E39B"/>
              </a:solidFill>
              <a:effectLst/>
              <a:latin typeface="TT Firs Neue" panose="020B0003030000020004" pitchFamily="34" charset="0"/>
            </a:endParaRPr>
          </a:p>
          <a:p>
            <a:pPr marL="285750" indent="-285750">
              <a:buFont typeface="Police système Courant"/>
              <a:buChar char="✲"/>
            </a:pP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Lorem ipsum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dolor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sit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amet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,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consectetur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adipiscin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elit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Nulla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pretium,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tellus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eget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blandit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imperdiet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ex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dui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aliquam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mauris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ut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tempor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eros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augue</a:t>
            </a:r>
            <a:endParaRPr lang="fr-FR" sz="1800">
              <a:solidFill>
                <a:schemeClr val="bg1"/>
              </a:solidFill>
              <a:effectLst/>
              <a:latin typeface="TT Firs Neue" panose="020B0003030000020004" pitchFamily="34" charset="0"/>
            </a:endParaRPr>
          </a:p>
          <a:p>
            <a:pPr marL="285750" indent="-285750">
              <a:buFont typeface="Police système Courant"/>
              <a:buChar char="✲"/>
            </a:pPr>
            <a:endParaRPr lang="fr-FR" sz="1800">
              <a:solidFill>
                <a:schemeClr val="bg1"/>
              </a:solidFill>
              <a:effectLst/>
              <a:latin typeface="TT Firs Neue" panose="020B0003030000020004" pitchFamily="34" charset="0"/>
            </a:endParaRPr>
          </a:p>
          <a:p>
            <a:pPr marL="285750" indent="-285750">
              <a:buFont typeface="Police système Courant"/>
              <a:buChar char="✲"/>
            </a:pP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Lorem ipsum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dolor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sit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amet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,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consectetur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adipiscin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elit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Nulla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pretium,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tellus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eget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blandit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imperdiet</a:t>
            </a:r>
            <a:endParaRPr lang="fr-FR" sz="1800">
              <a:solidFill>
                <a:schemeClr val="bg1"/>
              </a:solidFill>
              <a:effectLst/>
              <a:latin typeface="TT Firs Neue" panose="020B0003030000020004" pitchFamily="34" charset="0"/>
            </a:endParaRP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74332466-AFA1-FD05-43E7-B5915F558C6F}"/>
              </a:ext>
            </a:extLst>
          </p:cNvPr>
          <p:cNvSpPr txBox="1">
            <a:spLocks/>
          </p:cNvSpPr>
          <p:nvPr/>
        </p:nvSpPr>
        <p:spPr>
          <a:xfrm>
            <a:off x="222698" y="549274"/>
            <a:ext cx="5863679" cy="57594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Lorem ipsum </a:t>
            </a:r>
            <a:r>
              <a:rPr lang="fr-FR" sz="36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dolor</a:t>
            </a:r>
            <a:r>
              <a:rPr lang="fr-FR" sz="36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br>
              <a:rPr lang="fr-FR" sz="36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</a:br>
            <a:r>
              <a:rPr lang="fr-FR" sz="36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sit</a:t>
            </a:r>
            <a:r>
              <a:rPr lang="fr-FR" sz="36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36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amet</a:t>
            </a:r>
            <a:r>
              <a:rPr lang="fr-FR" sz="36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</a:t>
            </a:r>
            <a:r>
              <a:rPr lang="fr-FR" sz="36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consectetur</a:t>
            </a:r>
            <a:r>
              <a:rPr lang="fr-FR" sz="36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36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adipiscing</a:t>
            </a:r>
            <a:r>
              <a:rPr lang="fr-FR" sz="36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3600" b="0" i="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elit</a:t>
            </a:r>
            <a:r>
              <a:rPr lang="fr-FR" sz="3600" b="0" i="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. </a:t>
            </a:r>
            <a:endParaRPr lang="fr-FR" sz="3600" u="sng">
              <a:solidFill>
                <a:schemeClr val="bg1"/>
              </a:solidFill>
              <a:latin typeface="TT Firs Neue" panose="020B000303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072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584A60E-F414-EDE7-7A9A-4AEA0F66A4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058B0089-D04C-5D86-195C-A0D081B25A4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32323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400">
                <a:solidFill>
                  <a:schemeClr val="bg1"/>
                </a:solidFill>
                <a:latin typeface="TT Firs Neue" panose="020B0003030000020004" pitchFamily="34" charset="0"/>
              </a:rPr>
              <a:t>Pitch Deck / Lorem 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E8B00D1D-2C5E-1EFB-A38F-B7028AE73CC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0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sz="2000">
                <a:solidFill>
                  <a:schemeClr val="bg1"/>
                </a:solidFill>
                <a:latin typeface="TT Firs Neue" panose="020B0003030000020004" pitchFamily="34" charset="0"/>
              </a:rPr>
              <a:t>01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3FA3EB26-370A-EB69-0D65-548DC7EDBFF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963" y="549275"/>
            <a:ext cx="1439862" cy="263975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0DD9422F-C71C-9E6A-FC9E-A0BD9EEA45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93062" y="549275"/>
            <a:ext cx="263975" cy="263975"/>
          </a:xfrm>
          <a:prstGeom prst="rect">
            <a:avLst/>
          </a:prstGeom>
        </p:spPr>
      </p:pic>
      <p:sp>
        <p:nvSpPr>
          <p:cNvPr id="4" name="Titre 1">
            <a:extLst>
              <a:ext uri="{FF2B5EF4-FFF2-40B4-BE49-F238E27FC236}">
                <a16:creationId xmlns:a16="http://schemas.microsoft.com/office/drawing/2014/main" id="{A0542D11-3C06-A637-6B34-07AEE4588851}"/>
              </a:ext>
            </a:extLst>
          </p:cNvPr>
          <p:cNvSpPr txBox="1">
            <a:spLocks/>
          </p:cNvSpPr>
          <p:nvPr/>
        </p:nvSpPr>
        <p:spPr>
          <a:xfrm>
            <a:off x="222698" y="549275"/>
            <a:ext cx="5863679" cy="5759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err="1">
                <a:solidFill>
                  <a:schemeClr val="bg1"/>
                </a:solidFill>
                <a:latin typeface="TT Firs Neue" panose="020B0003030000020004" pitchFamily="34" charset="0"/>
              </a:rPr>
              <a:t>Seclab</a:t>
            </a:r>
            <a:r>
              <a:rPr lang="fr-FR" sz="3600">
                <a:solidFill>
                  <a:schemeClr val="bg1"/>
                </a:solidFill>
                <a:latin typeface="TT Firs Neue" panose="020B0003030000020004" pitchFamily="34" charset="0"/>
              </a:rPr>
              <a:t> est un leader </a:t>
            </a:r>
          </a:p>
          <a:p>
            <a:r>
              <a:rPr lang="fr-FR" sz="3600">
                <a:solidFill>
                  <a:schemeClr val="bg1"/>
                </a:solidFill>
                <a:latin typeface="TT Firs Neue" panose="020B0003030000020004" pitchFamily="34" charset="0"/>
              </a:rPr>
              <a:t>technologique </a:t>
            </a:r>
            <a:br>
              <a:rPr lang="fr-FR" sz="3600">
                <a:solidFill>
                  <a:schemeClr val="bg1"/>
                </a:solidFill>
                <a:latin typeface="TT Firs Neue" panose="020B0003030000020004" pitchFamily="34" charset="0"/>
              </a:rPr>
            </a:br>
            <a:r>
              <a:rPr lang="fr-FR" sz="3600">
                <a:solidFill>
                  <a:schemeClr val="bg1"/>
                </a:solidFill>
                <a:latin typeface="TT Firs Neue" panose="020B0003030000020004" pitchFamily="34" charset="0"/>
              </a:rPr>
              <a:t>reconnu pour protéger </a:t>
            </a:r>
            <a:br>
              <a:rPr lang="fr-FR" sz="3600">
                <a:solidFill>
                  <a:schemeClr val="bg1"/>
                </a:solidFill>
                <a:latin typeface="TT Firs Neue" panose="020B0003030000020004" pitchFamily="34" charset="0"/>
              </a:rPr>
            </a:br>
            <a:r>
              <a:rPr lang="fr-FR" sz="3600" u="sng">
                <a:solidFill>
                  <a:srgbClr val="22E39B"/>
                </a:solidFill>
                <a:latin typeface="TT Firs Neue" panose="020B0003030000020004" pitchFamily="34" charset="0"/>
              </a:rPr>
              <a:t>les infrastructures </a:t>
            </a:r>
            <a:br>
              <a:rPr lang="fr-FR" sz="3600" u="sng">
                <a:solidFill>
                  <a:srgbClr val="22E39B"/>
                </a:solidFill>
                <a:latin typeface="TT Firs Neue" panose="020B0003030000020004" pitchFamily="34" charset="0"/>
              </a:rPr>
            </a:br>
            <a:r>
              <a:rPr lang="fr-FR" sz="3600" u="sng">
                <a:solidFill>
                  <a:srgbClr val="22E39B"/>
                </a:solidFill>
                <a:latin typeface="TT Firs Neue" panose="020B0003030000020004" pitchFamily="34" charset="0"/>
              </a:rPr>
              <a:t>les plus critiques et les </a:t>
            </a:r>
            <a:br>
              <a:rPr lang="fr-FR" sz="3600" u="sng">
                <a:solidFill>
                  <a:srgbClr val="22E39B"/>
                </a:solidFill>
                <a:latin typeface="TT Firs Neue" panose="020B0003030000020004" pitchFamily="34" charset="0"/>
              </a:rPr>
            </a:br>
            <a:r>
              <a:rPr lang="fr-FR" sz="3600" u="sng">
                <a:solidFill>
                  <a:srgbClr val="22E39B"/>
                </a:solidFill>
                <a:latin typeface="TT Firs Neue" panose="020B0003030000020004" pitchFamily="34" charset="0"/>
              </a:rPr>
              <a:t>plus souveraines.</a:t>
            </a: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CDB0A251-6E56-F977-8623-60A60797F498}"/>
              </a:ext>
            </a:extLst>
          </p:cNvPr>
          <p:cNvSpPr txBox="1">
            <a:spLocks/>
          </p:cNvSpPr>
          <p:nvPr/>
        </p:nvSpPr>
        <p:spPr>
          <a:xfrm>
            <a:off x="5993361" y="549275"/>
            <a:ext cx="5863677" cy="57594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Lorem ipsum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dolor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sit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amet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,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consectetur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adipiscin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elit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Nulla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pretium,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tellus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eget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blandit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imperdiet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ex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dui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aliquam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mauris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ut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tempor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eros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augue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elementum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tortor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Maecenas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pellentesque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sapien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at erat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tempus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a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rutrum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quam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sagittis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.</a:t>
            </a:r>
          </a:p>
          <a:p>
            <a:endParaRPr lang="fr-FR" sz="1800">
              <a:solidFill>
                <a:schemeClr val="bg1"/>
              </a:solidFill>
              <a:latin typeface="TT Firs Neue" panose="020B0003030000020004" pitchFamily="34" charset="0"/>
            </a:endParaRPr>
          </a:p>
          <a:p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Lorem ipsum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dolor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sit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amet</a:t>
            </a:r>
            <a:r>
              <a:rPr lang="fr-FR" sz="1800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,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consectetur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adipiscin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elit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Nulla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pretium,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tellus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eget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blandit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imperdiet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ex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dui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aliquam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mauris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ut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tempor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eros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augue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elementum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tortor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Maecenas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pellentesque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sapien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at erat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tempus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, a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rutrum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quam</a:t>
            </a:r>
            <a:r>
              <a:rPr lang="fr-FR" sz="1800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sagittis</a:t>
            </a:r>
            <a:r>
              <a:rPr lang="fr-FR" sz="1800">
                <a:solidFill>
                  <a:schemeClr val="bg1"/>
                </a:solidFill>
                <a:latin typeface="TT Firs Neue" panose="020B0003030000020004" pitchFamily="34" charset="0"/>
              </a:rPr>
              <a:t>.</a:t>
            </a:r>
            <a:endParaRPr lang="fr-FR" sz="1800">
              <a:solidFill>
                <a:schemeClr val="bg1"/>
              </a:solidFill>
              <a:effectLst/>
              <a:latin typeface="TT Firs Neue" panose="020B000303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2100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52018C-CF14-8AA2-0006-FCA85D0D3B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B3112BE6-7736-A51E-95A5-4CEC53608A8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32323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400">
                <a:solidFill>
                  <a:schemeClr val="bg1"/>
                </a:solidFill>
                <a:latin typeface="TT Firs Neue" panose="020B0003030000020004" pitchFamily="34" charset="0"/>
              </a:rPr>
              <a:t>Pitch Deck / Lorem 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4203D81A-867F-50F2-AD62-5511F28A4FE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0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sz="2000">
                <a:solidFill>
                  <a:schemeClr val="bg1"/>
                </a:solidFill>
                <a:latin typeface="TT Firs Neue" panose="020B0003030000020004" pitchFamily="34" charset="0"/>
              </a:rPr>
              <a:t>01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D8CCCC7-D9BE-F4B4-935C-6EE6BEB0422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963" y="549275"/>
            <a:ext cx="1439862" cy="263975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8972211E-391B-0E6B-DD6C-75527AB4A2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93062" y="549275"/>
            <a:ext cx="263975" cy="26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7401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629B80-DF54-C68D-EEE1-2C12D4EEF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2491436D-40B5-2283-7F4B-A1B840025EA4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9633" y="-52440"/>
            <a:ext cx="8473729" cy="6361165"/>
          </a:xfrm>
          <a:prstGeom prst="rect">
            <a:avLst/>
          </a:prstGeom>
        </p:spPr>
      </p:pic>
      <p:sp>
        <p:nvSpPr>
          <p:cNvPr id="3" name="Titre 1">
            <a:extLst>
              <a:ext uri="{FF2B5EF4-FFF2-40B4-BE49-F238E27FC236}">
                <a16:creationId xmlns:a16="http://schemas.microsoft.com/office/drawing/2014/main" id="{921DBECD-C323-785F-A675-B5AA488D4BDC}"/>
              </a:ext>
            </a:extLst>
          </p:cNvPr>
          <p:cNvSpPr txBox="1">
            <a:spLocks/>
          </p:cNvSpPr>
          <p:nvPr/>
        </p:nvSpPr>
        <p:spPr>
          <a:xfrm>
            <a:off x="249131" y="5861785"/>
            <a:ext cx="5761037" cy="4469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err="1">
                <a:latin typeface="TT Firs Neue" panose="020B0003030000020004" pitchFamily="34" charset="0"/>
              </a:rPr>
              <a:t>s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eclab-security.com</a:t>
            </a:r>
            <a:endParaRPr lang="fr-FR" sz="1800">
              <a:effectLst/>
              <a:latin typeface="TT Firs Neue" panose="020B0003030000020004" pitchFamily="34" charset="0"/>
            </a:endParaRPr>
          </a:p>
          <a:p>
            <a:r>
              <a:rPr lang="fr-FR" sz="1800" u="sng" err="1">
                <a:solidFill>
                  <a:srgbClr val="22E39B"/>
                </a:solidFill>
                <a:latin typeface="TT Firs Neue" panose="020B0003030000020004" pitchFamily="34" charset="0"/>
              </a:rPr>
              <a:t>contact@seclab-security.com</a:t>
            </a:r>
            <a:endParaRPr lang="fr-FR" sz="1800" u="sng">
              <a:solidFill>
                <a:srgbClr val="22E39B"/>
              </a:solidFill>
              <a:latin typeface="TT Firs Neue" panose="020B0003030000020004" pitchFamily="34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96867CC-FC0B-B458-5AFD-FE33CA2672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93061" y="549275"/>
            <a:ext cx="263975" cy="263975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F290016C-779F-D2D4-5A05-AA4B014A7789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334963" y="549275"/>
            <a:ext cx="2887560" cy="529386"/>
          </a:xfrm>
          <a:prstGeom prst="rect">
            <a:avLst/>
          </a:prstGeom>
        </p:spPr>
      </p:pic>
      <p:sp>
        <p:nvSpPr>
          <p:cNvPr id="10" name="Titre 1">
            <a:extLst>
              <a:ext uri="{FF2B5EF4-FFF2-40B4-BE49-F238E27FC236}">
                <a16:creationId xmlns:a16="http://schemas.microsoft.com/office/drawing/2014/main" id="{A9C11F1A-B41E-4F09-A05E-1771AD4E90B2}"/>
              </a:ext>
            </a:extLst>
          </p:cNvPr>
          <p:cNvSpPr txBox="1">
            <a:spLocks/>
          </p:cNvSpPr>
          <p:nvPr/>
        </p:nvSpPr>
        <p:spPr>
          <a:xfrm>
            <a:off x="222698" y="1090696"/>
            <a:ext cx="11634338" cy="5293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>
                <a:latin typeface="TT Firs Neue" panose="020B0003030000020004" pitchFamily="34" charset="0"/>
              </a:rPr>
              <a:t>The Cyber-</a:t>
            </a:r>
            <a:r>
              <a:rPr lang="fr-FR" sz="2400" err="1">
                <a:latin typeface="TT Firs Neue" panose="020B0003030000020004" pitchFamily="34" charset="0"/>
              </a:rPr>
              <a:t>physical</a:t>
            </a:r>
            <a:r>
              <a:rPr lang="fr-FR" sz="2400">
                <a:latin typeface="TT Firs Neue" panose="020B0003030000020004" pitchFamily="34" charset="0"/>
              </a:rPr>
              <a:t> </a:t>
            </a:r>
            <a:r>
              <a:rPr lang="fr-FR" sz="2400" err="1">
                <a:latin typeface="TT Firs Neue" panose="020B0003030000020004" pitchFamily="34" charset="0"/>
              </a:rPr>
              <a:t>systems</a:t>
            </a:r>
            <a:r>
              <a:rPr lang="fr-FR" sz="2400">
                <a:latin typeface="TT Firs Neue" panose="020B0003030000020004" pitchFamily="34" charset="0"/>
              </a:rPr>
              <a:t> </a:t>
            </a:r>
            <a:r>
              <a:rPr lang="fr-FR" sz="2400" err="1">
                <a:latin typeface="TT Firs Neue" panose="020B0003030000020004" pitchFamily="34" charset="0"/>
              </a:rPr>
              <a:t>company</a:t>
            </a:r>
            <a:endParaRPr lang="fr-FR" sz="2400" u="sng">
              <a:solidFill>
                <a:srgbClr val="22E39B"/>
              </a:solidFill>
              <a:latin typeface="TT Firs Neue" panose="020B000303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27607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CC5E66-6C6B-B620-4FA7-D263825EB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 21">
            <a:extLst>
              <a:ext uri="{FF2B5EF4-FFF2-40B4-BE49-F238E27FC236}">
                <a16:creationId xmlns:a16="http://schemas.microsoft.com/office/drawing/2014/main" id="{E278BDF3-039B-38D2-4DA3-ABFCDDF9D887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9633" y="-52440"/>
            <a:ext cx="8473729" cy="6361165"/>
          </a:xfrm>
          <a:prstGeom prst="rect">
            <a:avLst/>
          </a:prstGeom>
        </p:spPr>
      </p:pic>
      <p:sp>
        <p:nvSpPr>
          <p:cNvPr id="23" name="Titre 1">
            <a:extLst>
              <a:ext uri="{FF2B5EF4-FFF2-40B4-BE49-F238E27FC236}">
                <a16:creationId xmlns:a16="http://schemas.microsoft.com/office/drawing/2014/main" id="{D0E6FAEB-A43B-F600-3E36-0F5290077E10}"/>
              </a:ext>
            </a:extLst>
          </p:cNvPr>
          <p:cNvSpPr txBox="1">
            <a:spLocks/>
          </p:cNvSpPr>
          <p:nvPr/>
        </p:nvSpPr>
        <p:spPr>
          <a:xfrm>
            <a:off x="249131" y="5861785"/>
            <a:ext cx="5761037" cy="4469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err="1">
                <a:solidFill>
                  <a:schemeClr val="bg1"/>
                </a:solidFill>
                <a:latin typeface="TT Firs Neue" panose="020B0003030000020004" pitchFamily="34" charset="0"/>
              </a:rPr>
              <a:t>s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eclab-security.com</a:t>
            </a:r>
            <a:endParaRPr lang="fr-FR" sz="1800">
              <a:solidFill>
                <a:schemeClr val="bg1"/>
              </a:solidFill>
              <a:effectLst/>
              <a:latin typeface="TT Firs Neue" panose="020B0003030000020004" pitchFamily="34" charset="0"/>
            </a:endParaRPr>
          </a:p>
          <a:p>
            <a:r>
              <a:rPr lang="fr-FR" sz="1800" u="sng" err="1">
                <a:solidFill>
                  <a:srgbClr val="22E39B"/>
                </a:solidFill>
                <a:latin typeface="TT Firs Neue" panose="020B0003030000020004" pitchFamily="34" charset="0"/>
              </a:rPr>
              <a:t>contact@seclab-security.com</a:t>
            </a:r>
            <a:endParaRPr lang="fr-FR" sz="1800" u="sng">
              <a:solidFill>
                <a:srgbClr val="22E39B"/>
              </a:solidFill>
              <a:latin typeface="TT Firs Neue" panose="020B0003030000020004" pitchFamily="34" charset="0"/>
            </a:endParaRPr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4D100DAF-3770-9E20-0089-F6EE2DBA23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93062" y="549275"/>
            <a:ext cx="263975" cy="263975"/>
          </a:xfrm>
          <a:prstGeom prst="rect">
            <a:avLst/>
          </a:prstGeom>
        </p:spPr>
      </p:pic>
      <p:sp>
        <p:nvSpPr>
          <p:cNvPr id="25" name="Titre 1">
            <a:extLst>
              <a:ext uri="{FF2B5EF4-FFF2-40B4-BE49-F238E27FC236}">
                <a16:creationId xmlns:a16="http://schemas.microsoft.com/office/drawing/2014/main" id="{FE39C38D-B007-4AD8-EDC5-5F15959166D5}"/>
              </a:ext>
            </a:extLst>
          </p:cNvPr>
          <p:cNvSpPr txBox="1">
            <a:spLocks/>
          </p:cNvSpPr>
          <p:nvPr/>
        </p:nvSpPr>
        <p:spPr>
          <a:xfrm>
            <a:off x="222698" y="1090696"/>
            <a:ext cx="11634338" cy="5293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>
                <a:solidFill>
                  <a:schemeClr val="bg1"/>
                </a:solidFill>
                <a:latin typeface="TT Firs Neue" panose="020B0003030000020004" pitchFamily="34" charset="0"/>
              </a:rPr>
              <a:t>The Cyber-</a:t>
            </a:r>
            <a:r>
              <a:rPr lang="fr-FR" sz="2400" err="1">
                <a:solidFill>
                  <a:schemeClr val="bg1"/>
                </a:solidFill>
                <a:latin typeface="TT Firs Neue" panose="020B0003030000020004" pitchFamily="34" charset="0"/>
              </a:rPr>
              <a:t>physical</a:t>
            </a:r>
            <a:r>
              <a:rPr lang="fr-FR" sz="2400">
                <a:solidFill>
                  <a:schemeClr val="bg1"/>
                </a:solidFill>
                <a:latin typeface="TT Firs Neue" panose="020B0003030000020004" pitchFamily="34" charset="0"/>
              </a:rPr>
              <a:t> </a:t>
            </a:r>
            <a:r>
              <a:rPr lang="fr-FR" sz="2400" err="1">
                <a:solidFill>
                  <a:schemeClr val="bg1"/>
                </a:solidFill>
                <a:latin typeface="TT Firs Neue" panose="020B0003030000020004" pitchFamily="34" charset="0"/>
              </a:rPr>
              <a:t>systems</a:t>
            </a:r>
            <a:r>
              <a:rPr lang="fr-FR" sz="2400">
                <a:solidFill>
                  <a:schemeClr val="bg1"/>
                </a:solidFill>
                <a:latin typeface="TT Firs Neue" panose="020B0003030000020004" pitchFamily="34" charset="0"/>
              </a:rPr>
              <a:t> </a:t>
            </a:r>
            <a:r>
              <a:rPr lang="fr-FR" sz="2400" err="1">
                <a:solidFill>
                  <a:schemeClr val="bg1"/>
                </a:solidFill>
                <a:latin typeface="TT Firs Neue" panose="020B0003030000020004" pitchFamily="34" charset="0"/>
              </a:rPr>
              <a:t>company</a:t>
            </a:r>
            <a:endParaRPr lang="fr-FR" sz="2400" u="sng">
              <a:solidFill>
                <a:schemeClr val="bg1"/>
              </a:solidFill>
              <a:latin typeface="TT Firs Neue" panose="020B0003030000020004" pitchFamily="34" charset="0"/>
            </a:endParaRPr>
          </a:p>
        </p:txBody>
      </p:sp>
      <p:pic>
        <p:nvPicPr>
          <p:cNvPr id="26" name="Image 25">
            <a:extLst>
              <a:ext uri="{FF2B5EF4-FFF2-40B4-BE49-F238E27FC236}">
                <a16:creationId xmlns:a16="http://schemas.microsoft.com/office/drawing/2014/main" id="{3B1BE0A6-8470-D168-26F1-623D967A0B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963" y="549275"/>
            <a:ext cx="2881312" cy="528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8911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CFAF5A-433D-CB78-05C2-B3669868B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D95C8A81-8D3C-B026-6B63-16267946C91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9633" y="-52440"/>
            <a:ext cx="8473729" cy="6361165"/>
          </a:xfrm>
          <a:prstGeom prst="rect">
            <a:avLst/>
          </a:prstGeom>
        </p:spPr>
      </p:pic>
      <p:sp>
        <p:nvSpPr>
          <p:cNvPr id="3" name="Titre 1">
            <a:extLst>
              <a:ext uri="{FF2B5EF4-FFF2-40B4-BE49-F238E27FC236}">
                <a16:creationId xmlns:a16="http://schemas.microsoft.com/office/drawing/2014/main" id="{0C2B2E53-9555-012F-68AF-579B1E00489A}"/>
              </a:ext>
            </a:extLst>
          </p:cNvPr>
          <p:cNvSpPr txBox="1">
            <a:spLocks/>
          </p:cNvSpPr>
          <p:nvPr/>
        </p:nvSpPr>
        <p:spPr>
          <a:xfrm>
            <a:off x="249131" y="5861785"/>
            <a:ext cx="5761037" cy="4469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err="1">
                <a:latin typeface="TT Firs Neue" panose="020B0003030000020004" pitchFamily="34" charset="0"/>
              </a:rPr>
              <a:t>s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eclab-security.com</a:t>
            </a:r>
            <a:endParaRPr lang="fr-FR" sz="1800">
              <a:effectLst/>
              <a:latin typeface="TT Firs Neue" panose="020B0003030000020004" pitchFamily="34" charset="0"/>
            </a:endParaRPr>
          </a:p>
          <a:p>
            <a:r>
              <a:rPr lang="fr-FR" sz="1800" u="sng" err="1">
                <a:solidFill>
                  <a:srgbClr val="22E39B"/>
                </a:solidFill>
                <a:latin typeface="TT Firs Neue" panose="020B0003030000020004" pitchFamily="34" charset="0"/>
              </a:rPr>
              <a:t>contact@seclab-security.com</a:t>
            </a:r>
            <a:endParaRPr lang="fr-FR" sz="1800" u="sng">
              <a:solidFill>
                <a:srgbClr val="22E39B"/>
              </a:solidFill>
              <a:latin typeface="TT Firs Neue" panose="020B0003030000020004" pitchFamily="34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BE986AA-5702-C7D8-652C-C3CCA68377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93061" y="549275"/>
            <a:ext cx="263975" cy="263975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AC5E0FCC-6481-4460-53A2-E101D314A190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334963" y="549275"/>
            <a:ext cx="2887560" cy="529386"/>
          </a:xfrm>
          <a:prstGeom prst="rect">
            <a:avLst/>
          </a:prstGeom>
        </p:spPr>
      </p:pic>
      <p:sp>
        <p:nvSpPr>
          <p:cNvPr id="10" name="Titre 1">
            <a:extLst>
              <a:ext uri="{FF2B5EF4-FFF2-40B4-BE49-F238E27FC236}">
                <a16:creationId xmlns:a16="http://schemas.microsoft.com/office/drawing/2014/main" id="{5C690A4E-2FE4-F58C-8226-84BC11348FD4}"/>
              </a:ext>
            </a:extLst>
          </p:cNvPr>
          <p:cNvSpPr txBox="1">
            <a:spLocks/>
          </p:cNvSpPr>
          <p:nvPr/>
        </p:nvSpPr>
        <p:spPr>
          <a:xfrm>
            <a:off x="222698" y="1090696"/>
            <a:ext cx="11634338" cy="5293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>
                <a:latin typeface="TT Firs Neue" panose="020B0003030000020004" pitchFamily="34" charset="0"/>
              </a:rPr>
              <a:t>The Cyber-</a:t>
            </a:r>
            <a:r>
              <a:rPr lang="fr-FR" sz="2400" err="1">
                <a:latin typeface="TT Firs Neue" panose="020B0003030000020004" pitchFamily="34" charset="0"/>
              </a:rPr>
              <a:t>physical</a:t>
            </a:r>
            <a:r>
              <a:rPr lang="fr-FR" sz="2400">
                <a:latin typeface="TT Firs Neue" panose="020B0003030000020004" pitchFamily="34" charset="0"/>
              </a:rPr>
              <a:t> </a:t>
            </a:r>
            <a:r>
              <a:rPr lang="fr-FR" sz="2400" err="1">
                <a:latin typeface="TT Firs Neue" panose="020B0003030000020004" pitchFamily="34" charset="0"/>
              </a:rPr>
              <a:t>systems</a:t>
            </a:r>
            <a:r>
              <a:rPr lang="fr-FR" sz="2400">
                <a:latin typeface="TT Firs Neue" panose="020B0003030000020004" pitchFamily="34" charset="0"/>
              </a:rPr>
              <a:t> </a:t>
            </a:r>
            <a:r>
              <a:rPr lang="fr-FR" sz="2400" err="1">
                <a:latin typeface="TT Firs Neue" panose="020B0003030000020004" pitchFamily="34" charset="0"/>
              </a:rPr>
              <a:t>company</a:t>
            </a:r>
            <a:endParaRPr lang="fr-FR" sz="2400" u="sng">
              <a:solidFill>
                <a:srgbClr val="22E39B"/>
              </a:solidFill>
              <a:latin typeface="TT Firs Neue" panose="020B0003030000020004" pitchFamily="34" charset="0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3649609-32D7-4A53-989A-0809149A4C57}"/>
              </a:ext>
            </a:extLst>
          </p:cNvPr>
          <p:cNvSpPr txBox="1">
            <a:spLocks/>
          </p:cNvSpPr>
          <p:nvPr/>
        </p:nvSpPr>
        <p:spPr>
          <a:xfrm>
            <a:off x="229881" y="549275"/>
            <a:ext cx="5761037" cy="57594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>
                <a:solidFill>
                  <a:srgbClr val="22E39B"/>
                </a:solidFill>
                <a:latin typeface="TT Firs Neue" panose="020B0003030000020004" pitchFamily="34" charset="0"/>
              </a:rPr>
              <a:t>Michel Van Den Berghe,</a:t>
            </a:r>
          </a:p>
          <a:p>
            <a:r>
              <a:rPr lang="fr-FR" sz="2400">
                <a:latin typeface="TT Firs Neue" panose="020B0003030000020004" pitchFamily="34" charset="0"/>
              </a:rPr>
              <a:t>Président,</a:t>
            </a:r>
          </a:p>
          <a:p>
            <a:r>
              <a:rPr lang="fr-FR" sz="2400">
                <a:latin typeface="TT Firs Neue" panose="020B0003030000020004" pitchFamily="34" charset="0"/>
              </a:rPr>
              <a:t>06 03 90 09 09</a:t>
            </a:r>
          </a:p>
          <a:p>
            <a:r>
              <a:rPr lang="fr-FR" sz="2400">
                <a:latin typeface="TT Firs Neue" panose="020B00030300000200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mvdb@seclab-security.com</a:t>
            </a:r>
            <a:endParaRPr lang="fr-FR" sz="2400">
              <a:latin typeface="TT Firs Neue" panose="020B000303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177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44F275-8844-CFCB-3D0A-BF1E7EC2BC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 21">
            <a:extLst>
              <a:ext uri="{FF2B5EF4-FFF2-40B4-BE49-F238E27FC236}">
                <a16:creationId xmlns:a16="http://schemas.microsoft.com/office/drawing/2014/main" id="{AF1EC4F8-2D2A-DBD4-4D7E-3B37303848AB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9633" y="-52440"/>
            <a:ext cx="8473729" cy="6361165"/>
          </a:xfrm>
          <a:prstGeom prst="rect">
            <a:avLst/>
          </a:prstGeom>
        </p:spPr>
      </p:pic>
      <p:sp>
        <p:nvSpPr>
          <p:cNvPr id="23" name="Titre 1">
            <a:extLst>
              <a:ext uri="{FF2B5EF4-FFF2-40B4-BE49-F238E27FC236}">
                <a16:creationId xmlns:a16="http://schemas.microsoft.com/office/drawing/2014/main" id="{6FA80E4A-DF18-3955-B7DA-E5BD319E4F4E}"/>
              </a:ext>
            </a:extLst>
          </p:cNvPr>
          <p:cNvSpPr txBox="1">
            <a:spLocks/>
          </p:cNvSpPr>
          <p:nvPr/>
        </p:nvSpPr>
        <p:spPr>
          <a:xfrm>
            <a:off x="249131" y="5861785"/>
            <a:ext cx="5761037" cy="4469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err="1">
                <a:solidFill>
                  <a:schemeClr val="bg1"/>
                </a:solidFill>
                <a:latin typeface="TT Firs Neue" panose="020B0003030000020004" pitchFamily="34" charset="0"/>
              </a:rPr>
              <a:t>s</a:t>
            </a:r>
            <a:r>
              <a:rPr lang="fr-FR" sz="1800" err="1">
                <a:solidFill>
                  <a:schemeClr val="bg1"/>
                </a:solidFill>
                <a:effectLst/>
                <a:latin typeface="TT Firs Neue" panose="020B0003030000020004" pitchFamily="34" charset="0"/>
              </a:rPr>
              <a:t>eclab-security.com</a:t>
            </a:r>
            <a:endParaRPr lang="fr-FR" sz="1800">
              <a:solidFill>
                <a:schemeClr val="bg1"/>
              </a:solidFill>
              <a:effectLst/>
              <a:latin typeface="TT Firs Neue" panose="020B0003030000020004" pitchFamily="34" charset="0"/>
            </a:endParaRPr>
          </a:p>
          <a:p>
            <a:r>
              <a:rPr lang="fr-FR" sz="1800" u="sng" err="1">
                <a:solidFill>
                  <a:srgbClr val="22E39B"/>
                </a:solidFill>
                <a:latin typeface="TT Firs Neue" panose="020B0003030000020004" pitchFamily="34" charset="0"/>
              </a:rPr>
              <a:t>contact@seclab-security.com</a:t>
            </a:r>
            <a:endParaRPr lang="fr-FR" sz="1800" u="sng">
              <a:solidFill>
                <a:srgbClr val="22E39B"/>
              </a:solidFill>
              <a:latin typeface="TT Firs Neue" panose="020B0003030000020004" pitchFamily="34" charset="0"/>
            </a:endParaRPr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CD402BAC-A466-49BE-5876-52A6D7888E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93062" y="549275"/>
            <a:ext cx="263975" cy="263975"/>
          </a:xfrm>
          <a:prstGeom prst="rect">
            <a:avLst/>
          </a:prstGeom>
        </p:spPr>
      </p:pic>
      <p:sp>
        <p:nvSpPr>
          <p:cNvPr id="25" name="Titre 1">
            <a:extLst>
              <a:ext uri="{FF2B5EF4-FFF2-40B4-BE49-F238E27FC236}">
                <a16:creationId xmlns:a16="http://schemas.microsoft.com/office/drawing/2014/main" id="{C53DF9A3-6054-6130-2A77-B4F1B9DC48EA}"/>
              </a:ext>
            </a:extLst>
          </p:cNvPr>
          <p:cNvSpPr txBox="1">
            <a:spLocks/>
          </p:cNvSpPr>
          <p:nvPr/>
        </p:nvSpPr>
        <p:spPr>
          <a:xfrm>
            <a:off x="222698" y="1090696"/>
            <a:ext cx="11634338" cy="5293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>
                <a:solidFill>
                  <a:schemeClr val="bg1"/>
                </a:solidFill>
                <a:latin typeface="TT Firs Neue" panose="020B0003030000020004" pitchFamily="34" charset="0"/>
              </a:rPr>
              <a:t>The Cyber-</a:t>
            </a:r>
            <a:r>
              <a:rPr lang="fr-FR" sz="2400" err="1">
                <a:solidFill>
                  <a:schemeClr val="bg1"/>
                </a:solidFill>
                <a:latin typeface="TT Firs Neue" panose="020B0003030000020004" pitchFamily="34" charset="0"/>
              </a:rPr>
              <a:t>physical</a:t>
            </a:r>
            <a:r>
              <a:rPr lang="fr-FR" sz="2400">
                <a:solidFill>
                  <a:schemeClr val="bg1"/>
                </a:solidFill>
                <a:latin typeface="TT Firs Neue" panose="020B0003030000020004" pitchFamily="34" charset="0"/>
              </a:rPr>
              <a:t> </a:t>
            </a:r>
            <a:r>
              <a:rPr lang="fr-FR" sz="2400" err="1">
                <a:solidFill>
                  <a:schemeClr val="bg1"/>
                </a:solidFill>
                <a:latin typeface="TT Firs Neue" panose="020B0003030000020004" pitchFamily="34" charset="0"/>
              </a:rPr>
              <a:t>systems</a:t>
            </a:r>
            <a:r>
              <a:rPr lang="fr-FR" sz="2400">
                <a:solidFill>
                  <a:schemeClr val="bg1"/>
                </a:solidFill>
                <a:latin typeface="TT Firs Neue" panose="020B0003030000020004" pitchFamily="34" charset="0"/>
              </a:rPr>
              <a:t> </a:t>
            </a:r>
            <a:r>
              <a:rPr lang="fr-FR" sz="2400" err="1">
                <a:solidFill>
                  <a:schemeClr val="bg1"/>
                </a:solidFill>
                <a:latin typeface="TT Firs Neue" panose="020B0003030000020004" pitchFamily="34" charset="0"/>
              </a:rPr>
              <a:t>company</a:t>
            </a:r>
            <a:endParaRPr lang="fr-FR" sz="2400" u="sng">
              <a:solidFill>
                <a:schemeClr val="bg1"/>
              </a:solidFill>
              <a:latin typeface="TT Firs Neue" panose="020B0003030000020004" pitchFamily="34" charset="0"/>
            </a:endParaRPr>
          </a:p>
        </p:txBody>
      </p:sp>
      <p:pic>
        <p:nvPicPr>
          <p:cNvPr id="26" name="Image 25">
            <a:extLst>
              <a:ext uri="{FF2B5EF4-FFF2-40B4-BE49-F238E27FC236}">
                <a16:creationId xmlns:a16="http://schemas.microsoft.com/office/drawing/2014/main" id="{F9C8AE2A-3894-0D06-5EB3-55935C1BBE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963" y="549275"/>
            <a:ext cx="2881312" cy="528241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285DA810-839B-2811-133B-6B0A676DAB85}"/>
              </a:ext>
            </a:extLst>
          </p:cNvPr>
          <p:cNvSpPr txBox="1">
            <a:spLocks/>
          </p:cNvSpPr>
          <p:nvPr/>
        </p:nvSpPr>
        <p:spPr>
          <a:xfrm>
            <a:off x="229881" y="549275"/>
            <a:ext cx="5761037" cy="57594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>
                <a:solidFill>
                  <a:srgbClr val="22E39B"/>
                </a:solidFill>
                <a:latin typeface="TT Firs Neue" panose="020B0003030000020004" pitchFamily="34" charset="0"/>
              </a:rPr>
              <a:t>Michel Van Den Berghe,</a:t>
            </a:r>
          </a:p>
          <a:p>
            <a:r>
              <a:rPr lang="fr-FR" sz="2400">
                <a:solidFill>
                  <a:schemeClr val="bg1"/>
                </a:solidFill>
                <a:latin typeface="TT Firs Neue" panose="020B0003030000020004" pitchFamily="34" charset="0"/>
              </a:rPr>
              <a:t>Président,</a:t>
            </a:r>
          </a:p>
          <a:p>
            <a:r>
              <a:rPr lang="fr-FR" sz="2400">
                <a:solidFill>
                  <a:schemeClr val="bg1"/>
                </a:solidFill>
                <a:latin typeface="TT Firs Neue" panose="020B0003030000020004" pitchFamily="34" charset="0"/>
              </a:rPr>
              <a:t>06 03 90 09 09</a:t>
            </a:r>
          </a:p>
          <a:p>
            <a:r>
              <a:rPr lang="fr-FR" sz="2400">
                <a:solidFill>
                  <a:schemeClr val="bg1"/>
                </a:solidFill>
                <a:latin typeface="TT Firs Neue" panose="020B00030300000200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mvdb@seclab-security.com</a:t>
            </a:r>
            <a:endParaRPr lang="fr-FR" sz="2400">
              <a:solidFill>
                <a:schemeClr val="bg1"/>
              </a:solidFill>
              <a:latin typeface="TT Firs Neue" panose="020B000303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008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94A72F-A3AB-D503-15DA-62B244B452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0E550ABF-19E0-BB21-5B44-06A508AC976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9633" y="-52440"/>
            <a:ext cx="8473729" cy="6361165"/>
          </a:xfrm>
          <a:prstGeom prst="rect">
            <a:avLst/>
          </a:prstGeom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1D81EC3-B7A0-6D50-5810-071016C80A5D}"/>
              </a:ext>
            </a:extLst>
          </p:cNvPr>
          <p:cNvSpPr txBox="1">
            <a:spLocks/>
          </p:cNvSpPr>
          <p:nvPr/>
        </p:nvSpPr>
        <p:spPr>
          <a:xfrm>
            <a:off x="232323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400">
                <a:latin typeface="TT Firs Neue" panose="020B0003030000020004" pitchFamily="34" charset="0"/>
              </a:rPr>
              <a:t>Pitch Deck / Lorem 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160AC4B8-8620-C20D-006F-3B1CEAD0FC77}"/>
              </a:ext>
            </a:extLst>
          </p:cNvPr>
          <p:cNvSpPr txBox="1">
            <a:spLocks/>
          </p:cNvSpPr>
          <p:nvPr/>
        </p:nvSpPr>
        <p:spPr>
          <a:xfrm>
            <a:off x="6096000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sz="2000">
                <a:latin typeface="TT Firs Neue" panose="020B0003030000020004" pitchFamily="34" charset="0"/>
              </a:rPr>
              <a:t>01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E11F5F6-EA81-A95F-B21F-73BA80D9DD7E}"/>
              </a:ext>
            </a:extLst>
          </p:cNvPr>
          <p:cNvSpPr txBox="1">
            <a:spLocks/>
          </p:cNvSpPr>
          <p:nvPr/>
        </p:nvSpPr>
        <p:spPr>
          <a:xfrm>
            <a:off x="241653" y="1322488"/>
            <a:ext cx="1152207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>
                <a:latin typeface="TT Firs Neue Medium" panose="020B0003030000020004" pitchFamily="34" charset="0"/>
              </a:rPr>
              <a:t>Titre du premier chapitre.</a:t>
            </a:r>
          </a:p>
          <a:p>
            <a:r>
              <a:rPr lang="fr-FR">
                <a:solidFill>
                  <a:srgbClr val="22E39B"/>
                </a:solidFill>
                <a:latin typeface="TT Firs Neue Light" panose="020B0003030000020004" pitchFamily="34" charset="0"/>
              </a:rPr>
              <a:t>Sous-titre du premier chapitre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B0235F8F-5FF7-0469-CEB8-504003E336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963" y="549275"/>
            <a:ext cx="1439862" cy="26397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47E95A09-00FD-4E12-D746-860204E3A4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93061" y="549275"/>
            <a:ext cx="263975" cy="26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160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24E1D2-93BD-4E23-B6A7-DB7487656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22B7724A-45B9-8429-7D14-6B340B370D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9633" y="-52440"/>
            <a:ext cx="8473729" cy="6361165"/>
          </a:xfrm>
          <a:prstGeom prst="rect">
            <a:avLst/>
          </a:prstGeom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45A066FD-3EF9-FB8F-9663-F4D179D925B6}"/>
              </a:ext>
            </a:extLst>
          </p:cNvPr>
          <p:cNvSpPr txBox="1">
            <a:spLocks/>
          </p:cNvSpPr>
          <p:nvPr/>
        </p:nvSpPr>
        <p:spPr>
          <a:xfrm>
            <a:off x="232323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400">
                <a:solidFill>
                  <a:schemeClr val="bg1"/>
                </a:solidFill>
                <a:latin typeface="TT Firs Neue" panose="020B0003030000020004" pitchFamily="34" charset="0"/>
              </a:rPr>
              <a:t>Pitch Deck / Lorem 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97D17F3C-7CA4-BF60-730D-0C06840E5E66}"/>
              </a:ext>
            </a:extLst>
          </p:cNvPr>
          <p:cNvSpPr txBox="1">
            <a:spLocks/>
          </p:cNvSpPr>
          <p:nvPr/>
        </p:nvSpPr>
        <p:spPr>
          <a:xfrm>
            <a:off x="6096000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sz="2000">
                <a:solidFill>
                  <a:schemeClr val="bg1"/>
                </a:solidFill>
                <a:latin typeface="TT Firs Neue" panose="020B0003030000020004" pitchFamily="34" charset="0"/>
              </a:rPr>
              <a:t>01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C2AEA7A9-5DEF-9F26-66C6-6570973C89E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963" y="549275"/>
            <a:ext cx="1439862" cy="263975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2893914F-9BBF-51DA-8703-4D134A9B96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93062" y="549275"/>
            <a:ext cx="263975" cy="263975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9470E26-3635-5DC4-812F-86A9A6BBCD21}"/>
              </a:ext>
            </a:extLst>
          </p:cNvPr>
          <p:cNvSpPr txBox="1">
            <a:spLocks/>
          </p:cNvSpPr>
          <p:nvPr/>
        </p:nvSpPr>
        <p:spPr>
          <a:xfrm>
            <a:off x="241653" y="1322488"/>
            <a:ext cx="1152207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>
                <a:solidFill>
                  <a:schemeClr val="bg1"/>
                </a:solidFill>
                <a:latin typeface="TT Firs Neue Medium" panose="020B0003030000020004" pitchFamily="34" charset="0"/>
              </a:rPr>
              <a:t>Titre du premier chapitre.</a:t>
            </a:r>
          </a:p>
          <a:p>
            <a:r>
              <a:rPr lang="fr-FR">
                <a:solidFill>
                  <a:srgbClr val="22E39B"/>
                </a:solidFill>
                <a:latin typeface="TT Firs Neue Light" panose="020B0003030000020004" pitchFamily="34" charset="0"/>
              </a:rPr>
              <a:t>Sous-titre du premier chapitre</a:t>
            </a:r>
          </a:p>
        </p:txBody>
      </p:sp>
    </p:spTree>
    <p:extLst>
      <p:ext uri="{BB962C8B-B14F-4D97-AF65-F5344CB8AC3E}">
        <p14:creationId xmlns:p14="http://schemas.microsoft.com/office/powerpoint/2010/main" val="544894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AF0BB-65E0-BAE0-FD67-DEBC55BF27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C9B679B-6AF9-A59C-3B62-35F23D1CFCF6}"/>
              </a:ext>
            </a:extLst>
          </p:cNvPr>
          <p:cNvSpPr/>
          <p:nvPr/>
        </p:nvSpPr>
        <p:spPr>
          <a:xfrm>
            <a:off x="6096000" y="0"/>
            <a:ext cx="6096000" cy="6857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BB92F04-66E2-10C9-EF7D-5566CAC3D6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963" y="549275"/>
            <a:ext cx="1439862" cy="263975"/>
          </a:xfrm>
          <a:prstGeom prst="rect">
            <a:avLst/>
          </a:prstGeom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2E536421-5F30-5224-C245-4AEA9586F746}"/>
              </a:ext>
            </a:extLst>
          </p:cNvPr>
          <p:cNvSpPr txBox="1">
            <a:spLocks/>
          </p:cNvSpPr>
          <p:nvPr/>
        </p:nvSpPr>
        <p:spPr>
          <a:xfrm>
            <a:off x="232323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400">
                <a:latin typeface="TT Firs Neue" panose="020B0003030000020004" pitchFamily="34" charset="0"/>
              </a:rPr>
              <a:t>Pitch Deck / Lorem 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4D5FD4D9-73C2-5DFB-A1FB-3F8F8780D6D7}"/>
              </a:ext>
            </a:extLst>
          </p:cNvPr>
          <p:cNvSpPr txBox="1">
            <a:spLocks/>
          </p:cNvSpPr>
          <p:nvPr/>
        </p:nvSpPr>
        <p:spPr>
          <a:xfrm>
            <a:off x="6096000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sz="2000">
                <a:latin typeface="TT Firs Neue" panose="020B0003030000020004" pitchFamily="34" charset="0"/>
              </a:rPr>
              <a:t>01</a:t>
            </a:r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CDF10B69-6CB8-F0F6-7996-BE8177B39F98}"/>
              </a:ext>
            </a:extLst>
          </p:cNvPr>
          <p:cNvSpPr txBox="1">
            <a:spLocks/>
          </p:cNvSpPr>
          <p:nvPr/>
        </p:nvSpPr>
        <p:spPr>
          <a:xfrm>
            <a:off x="232323" y="549275"/>
            <a:ext cx="5863677" cy="5759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err="1">
                <a:latin typeface="TT Firs Neue" panose="020B0003030000020004" pitchFamily="34" charset="0"/>
              </a:rPr>
              <a:t>Seclab</a:t>
            </a:r>
            <a:r>
              <a:rPr lang="fr-FR" sz="3600">
                <a:latin typeface="TT Firs Neue" panose="020B0003030000020004" pitchFamily="34" charset="0"/>
              </a:rPr>
              <a:t> est un leader </a:t>
            </a:r>
          </a:p>
          <a:p>
            <a:r>
              <a:rPr lang="fr-FR" sz="3600">
                <a:latin typeface="TT Firs Neue" panose="020B0003030000020004" pitchFamily="34" charset="0"/>
              </a:rPr>
              <a:t>technologique </a:t>
            </a:r>
            <a:br>
              <a:rPr lang="fr-FR" sz="3600">
                <a:latin typeface="TT Firs Neue" panose="020B0003030000020004" pitchFamily="34" charset="0"/>
              </a:rPr>
            </a:br>
            <a:r>
              <a:rPr lang="fr-FR" sz="3600">
                <a:latin typeface="TT Firs Neue" panose="020B0003030000020004" pitchFamily="34" charset="0"/>
              </a:rPr>
              <a:t>reconnu pour protéger </a:t>
            </a:r>
            <a:br>
              <a:rPr lang="fr-FR" sz="3600">
                <a:latin typeface="TT Firs Neue" panose="020B0003030000020004" pitchFamily="34" charset="0"/>
              </a:rPr>
            </a:br>
            <a:r>
              <a:rPr lang="fr-FR" sz="3600" u="sng">
                <a:latin typeface="TT Firs Neue" panose="020B0003030000020004" pitchFamily="34" charset="0"/>
              </a:rPr>
              <a:t>les infrastructures </a:t>
            </a:r>
            <a:br>
              <a:rPr lang="fr-FR" sz="3600" u="sng">
                <a:latin typeface="TT Firs Neue" panose="020B0003030000020004" pitchFamily="34" charset="0"/>
              </a:rPr>
            </a:br>
            <a:r>
              <a:rPr lang="fr-FR" sz="3600" u="sng">
                <a:latin typeface="TT Firs Neue" panose="020B0003030000020004" pitchFamily="34" charset="0"/>
              </a:rPr>
              <a:t>les plus critiques et les </a:t>
            </a:r>
            <a:br>
              <a:rPr lang="fr-FR" sz="3600" u="sng">
                <a:latin typeface="TT Firs Neue" panose="020B0003030000020004" pitchFamily="34" charset="0"/>
              </a:rPr>
            </a:br>
            <a:r>
              <a:rPr lang="fr-FR" sz="3600" u="sng">
                <a:latin typeface="TT Firs Neue" panose="020B0003030000020004" pitchFamily="34" charset="0"/>
              </a:rPr>
              <a:t>plus souveraines. 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CB5CCC10-D96B-7FBE-CF0F-57E38A959F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93061" y="549275"/>
            <a:ext cx="263975" cy="26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438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B33AAB-8B38-8488-2717-7FBBD165B9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EFF6297-4D18-F04A-9E3C-98696F3AC054}"/>
              </a:ext>
            </a:extLst>
          </p:cNvPr>
          <p:cNvSpPr>
            <a:spLocks/>
          </p:cNvSpPr>
          <p:nvPr/>
        </p:nvSpPr>
        <p:spPr>
          <a:xfrm>
            <a:off x="6119027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96C5096B-0F6F-5115-E928-EA8BE0C2165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32323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400">
                <a:latin typeface="TT Firs Neue" panose="020B0003030000020004" pitchFamily="34" charset="0"/>
              </a:rPr>
              <a:t>Pitch Deck / Lorem 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52313EAC-2C32-0646-4C22-69F173959E4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0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sz="2000">
                <a:latin typeface="TT Firs Neue" panose="020B0003030000020004" pitchFamily="34" charset="0"/>
              </a:rPr>
              <a:t>01</a:t>
            </a:r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A918E4A4-0CD1-665A-D29D-BC9871C968DE}"/>
              </a:ext>
            </a:extLst>
          </p:cNvPr>
          <p:cNvSpPr txBox="1">
            <a:spLocks/>
          </p:cNvSpPr>
          <p:nvPr/>
        </p:nvSpPr>
        <p:spPr>
          <a:xfrm>
            <a:off x="240601" y="549275"/>
            <a:ext cx="5761038" cy="57594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>
                <a:effectLst/>
                <a:latin typeface="TT Firs Neue Medium" panose="020B0003030000020004" pitchFamily="34" charset="0"/>
              </a:rPr>
              <a:t>Titre du paragraphe</a:t>
            </a:r>
          </a:p>
          <a:p>
            <a:endParaRPr lang="fr-FR" sz="1800">
              <a:latin typeface="TT Firs Neue" panose="020B0003030000020004" pitchFamily="34" charset="0"/>
            </a:endParaRPr>
          </a:p>
          <a:p>
            <a:r>
              <a:rPr lang="fr-FR" sz="1800">
                <a:effectLst/>
                <a:latin typeface="TT Firs Neue" panose="020B0003030000020004" pitchFamily="34" charset="0"/>
              </a:rPr>
              <a:t>Lorem ipsum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dolor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sit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amet</a:t>
            </a:r>
            <a:r>
              <a:rPr lang="fr-FR" sz="1800">
                <a:effectLst/>
                <a:latin typeface="TT Firs Neue" panose="020B0003030000020004" pitchFamily="34" charset="0"/>
              </a:rPr>
              <a:t>,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consectetur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adipiscing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elit</a:t>
            </a:r>
            <a:r>
              <a:rPr lang="fr-FR" sz="1800"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Nulla</a:t>
            </a:r>
            <a:r>
              <a:rPr lang="fr-FR" sz="1800">
                <a:effectLst/>
                <a:latin typeface="TT Firs Neue" panose="020B0003030000020004" pitchFamily="34" charset="0"/>
              </a:rPr>
              <a:t> pretium,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tellus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eget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blandit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imperdiet</a:t>
            </a:r>
            <a:r>
              <a:rPr lang="fr-FR" sz="1800">
                <a:effectLst/>
                <a:latin typeface="TT Firs Neue" panose="020B0003030000020004" pitchFamily="34" charset="0"/>
              </a:rPr>
              <a:t>, ex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dui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aliquam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mauris</a:t>
            </a:r>
            <a:r>
              <a:rPr lang="fr-FR" sz="1800">
                <a:effectLst/>
                <a:latin typeface="TT Firs Neue" panose="020B0003030000020004" pitchFamily="34" charset="0"/>
              </a:rPr>
              <a:t>, ut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tempor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eros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augue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elementum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tortor</a:t>
            </a:r>
            <a:r>
              <a:rPr lang="fr-FR" sz="1800"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Maecenas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pellentesque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sapien</a:t>
            </a:r>
            <a:r>
              <a:rPr lang="fr-FR" sz="1800">
                <a:effectLst/>
                <a:latin typeface="TT Firs Neue" panose="020B0003030000020004" pitchFamily="34" charset="0"/>
              </a:rPr>
              <a:t> at erat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tempus</a:t>
            </a:r>
            <a:r>
              <a:rPr lang="fr-FR" sz="1800">
                <a:effectLst/>
                <a:latin typeface="TT Firs Neue" panose="020B0003030000020004" pitchFamily="34" charset="0"/>
              </a:rPr>
              <a:t>, a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rutrum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quam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sagittis</a:t>
            </a:r>
            <a:r>
              <a:rPr lang="fr-FR" sz="1800"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Mauris</a:t>
            </a:r>
            <a:r>
              <a:rPr lang="fr-FR" sz="1800">
                <a:effectLst/>
                <a:latin typeface="TT Firs Neue" panose="020B0003030000020004" pitchFamily="34" charset="0"/>
              </a:rPr>
              <a:t> tristique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sapien</a:t>
            </a:r>
            <a:r>
              <a:rPr lang="fr-FR" sz="1800">
                <a:effectLst/>
                <a:latin typeface="TT Firs Neue" panose="020B0003030000020004" pitchFamily="34" charset="0"/>
              </a:rPr>
              <a:t> in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leo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convallis</a:t>
            </a:r>
            <a:r>
              <a:rPr lang="fr-FR" sz="1800">
                <a:effectLst/>
                <a:latin typeface="TT Firs Neue" panose="020B0003030000020004" pitchFamily="34" charset="0"/>
              </a:rPr>
              <a:t>,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vel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elementum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dui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euismod</a:t>
            </a:r>
            <a:r>
              <a:rPr lang="fr-FR" sz="1800"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Phasellus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faucibus</a:t>
            </a:r>
            <a:r>
              <a:rPr lang="fr-FR" sz="1800">
                <a:effectLst/>
                <a:latin typeface="TT Firs Neue" panose="020B0003030000020004" pitchFamily="34" charset="0"/>
              </a:rPr>
              <a:t> libero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sed</a:t>
            </a:r>
            <a:r>
              <a:rPr lang="fr-FR" sz="1800">
                <a:effectLst/>
                <a:latin typeface="TT Firs Neue" panose="020B0003030000020004" pitchFamily="34" charset="0"/>
              </a:rPr>
              <a:t> nunc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tincidunt</a:t>
            </a:r>
            <a:r>
              <a:rPr lang="fr-FR" sz="1800">
                <a:effectLst/>
                <a:latin typeface="TT Firs Neue" panose="020B0003030000020004" pitchFamily="34" charset="0"/>
              </a:rPr>
              <a:t>, in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posuere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neque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pharetra</a:t>
            </a:r>
            <a:r>
              <a:rPr lang="fr-FR" sz="1800">
                <a:effectLst/>
                <a:latin typeface="TT Firs Neue" panose="020B0003030000020004" pitchFamily="34" charset="0"/>
              </a:rPr>
              <a:t>. Nunc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ac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vulputate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nisi</a:t>
            </a:r>
            <a:r>
              <a:rPr lang="fr-FR" sz="1800">
                <a:effectLst/>
                <a:latin typeface="TT Firs Neue" panose="020B0003030000020004" pitchFamily="34" charset="0"/>
              </a:rPr>
              <a:t>, id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blandit</a:t>
            </a:r>
            <a:r>
              <a:rPr lang="fr-FR" sz="1800">
                <a:effectLst/>
                <a:latin typeface="TT Firs Neue" panose="020B0003030000020004" pitchFamily="34" charset="0"/>
              </a:rPr>
              <a:t> libero.</a:t>
            </a:r>
            <a:endParaRPr lang="fr-FR" sz="1800" u="sng">
              <a:latin typeface="TT Firs Neue" panose="020B0003030000020004" pitchFamily="34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E5E0D7AE-D221-0666-56EB-DA56E513755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963" y="549275"/>
            <a:ext cx="1439862" cy="263975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94C83A3D-75B2-0426-0799-8069369551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93061" y="549275"/>
            <a:ext cx="263975" cy="26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746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894291-1A3A-2740-7F0C-159A8FD506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DDD6DC0-9B11-BC5F-53DE-587DE337CFB0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5103CC35-09A5-C1CC-DE07-AC7E67309535}"/>
              </a:ext>
            </a:extLst>
          </p:cNvPr>
          <p:cNvSpPr txBox="1">
            <a:spLocks/>
          </p:cNvSpPr>
          <p:nvPr/>
        </p:nvSpPr>
        <p:spPr>
          <a:xfrm>
            <a:off x="232323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400">
                <a:latin typeface="TT Firs Neue" panose="020B0003030000020004" pitchFamily="34" charset="0"/>
              </a:rPr>
              <a:t>Pitch Deck / Lorem 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B81F27D8-0B45-6365-99B5-73146C87EAFB}"/>
              </a:ext>
            </a:extLst>
          </p:cNvPr>
          <p:cNvSpPr txBox="1">
            <a:spLocks/>
          </p:cNvSpPr>
          <p:nvPr/>
        </p:nvSpPr>
        <p:spPr>
          <a:xfrm>
            <a:off x="6096000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sz="2000">
                <a:latin typeface="TT Firs Neue" panose="020B0003030000020004" pitchFamily="34" charset="0"/>
              </a:rPr>
              <a:t>01</a:t>
            </a:r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DA275DF5-85AB-1B90-D65D-330BE78F1BD9}"/>
              </a:ext>
            </a:extLst>
          </p:cNvPr>
          <p:cNvSpPr txBox="1">
            <a:spLocks/>
          </p:cNvSpPr>
          <p:nvPr/>
        </p:nvSpPr>
        <p:spPr>
          <a:xfrm>
            <a:off x="4559887" y="549275"/>
            <a:ext cx="7297151" cy="5759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0" i="0">
                <a:solidFill>
                  <a:srgbClr val="000000"/>
                </a:solidFill>
                <a:effectLst/>
                <a:latin typeface="TT Firs Neue" panose="020B0003030000020004" pitchFamily="34" charset="0"/>
              </a:rPr>
              <a:t>Lorem ipsum </a:t>
            </a:r>
            <a:r>
              <a:rPr lang="fr-FR" sz="3600" b="0" i="0" err="1">
                <a:solidFill>
                  <a:srgbClr val="000000"/>
                </a:solidFill>
                <a:effectLst/>
                <a:latin typeface="TT Firs Neue" panose="020B0003030000020004" pitchFamily="34" charset="0"/>
              </a:rPr>
              <a:t>dolor</a:t>
            </a:r>
            <a:r>
              <a:rPr lang="fr-FR" sz="3600" b="0" i="0">
                <a:solidFill>
                  <a:srgbClr val="000000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3600" b="0" i="0" err="1">
                <a:solidFill>
                  <a:srgbClr val="000000"/>
                </a:solidFill>
                <a:effectLst/>
                <a:latin typeface="TT Firs Neue" panose="020B0003030000020004" pitchFamily="34" charset="0"/>
              </a:rPr>
              <a:t>sit</a:t>
            </a:r>
            <a:r>
              <a:rPr lang="fr-FR" sz="3600" b="0" i="0">
                <a:solidFill>
                  <a:srgbClr val="000000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3600" b="0" i="0" err="1">
                <a:solidFill>
                  <a:srgbClr val="000000"/>
                </a:solidFill>
                <a:effectLst/>
                <a:latin typeface="TT Firs Neue" panose="020B0003030000020004" pitchFamily="34" charset="0"/>
              </a:rPr>
              <a:t>amet</a:t>
            </a:r>
            <a:r>
              <a:rPr lang="fr-FR" sz="3600" b="0" i="0">
                <a:solidFill>
                  <a:srgbClr val="000000"/>
                </a:solidFill>
                <a:effectLst/>
                <a:latin typeface="TT Firs Neue" panose="020B0003030000020004" pitchFamily="34" charset="0"/>
              </a:rPr>
              <a:t>, </a:t>
            </a:r>
            <a:r>
              <a:rPr lang="fr-FR" sz="3600" b="0" i="0" err="1">
                <a:solidFill>
                  <a:srgbClr val="000000"/>
                </a:solidFill>
                <a:effectLst/>
                <a:latin typeface="TT Firs Neue" panose="020B0003030000020004" pitchFamily="34" charset="0"/>
              </a:rPr>
              <a:t>consectetur</a:t>
            </a:r>
            <a:r>
              <a:rPr lang="fr-FR" sz="3600" b="0" i="0">
                <a:solidFill>
                  <a:srgbClr val="000000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3600" b="0" i="0" err="1">
                <a:solidFill>
                  <a:srgbClr val="000000"/>
                </a:solidFill>
                <a:effectLst/>
                <a:latin typeface="TT Firs Neue" panose="020B0003030000020004" pitchFamily="34" charset="0"/>
              </a:rPr>
              <a:t>adipiscing</a:t>
            </a:r>
            <a:r>
              <a:rPr lang="fr-FR" sz="3600" b="0" i="0">
                <a:solidFill>
                  <a:srgbClr val="000000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3600" b="0" i="0" err="1">
                <a:solidFill>
                  <a:srgbClr val="000000"/>
                </a:solidFill>
                <a:effectLst/>
                <a:latin typeface="TT Firs Neue" panose="020B0003030000020004" pitchFamily="34" charset="0"/>
              </a:rPr>
              <a:t>elit</a:t>
            </a:r>
            <a:r>
              <a:rPr lang="fr-FR" sz="3600" b="0" i="0">
                <a:solidFill>
                  <a:srgbClr val="000000"/>
                </a:solidFill>
                <a:effectLst/>
                <a:latin typeface="TT Firs Neue" panose="020B0003030000020004" pitchFamily="34" charset="0"/>
              </a:rPr>
              <a:t>. </a:t>
            </a:r>
          </a:p>
          <a:p>
            <a:r>
              <a:rPr lang="fr-FR" sz="3600" b="0" i="0" err="1">
                <a:solidFill>
                  <a:srgbClr val="000000"/>
                </a:solidFill>
                <a:effectLst/>
                <a:latin typeface="TT Firs Neue" panose="020B0003030000020004" pitchFamily="34" charset="0"/>
              </a:rPr>
              <a:t>Nulla</a:t>
            </a:r>
            <a:r>
              <a:rPr lang="fr-FR" sz="3600" b="0" i="0">
                <a:solidFill>
                  <a:srgbClr val="000000"/>
                </a:solidFill>
                <a:effectLst/>
                <a:latin typeface="TT Firs Neue" panose="020B0003030000020004" pitchFamily="34" charset="0"/>
              </a:rPr>
              <a:t> pretium, </a:t>
            </a:r>
            <a:r>
              <a:rPr lang="fr-FR" sz="3600" b="0" i="0" err="1">
                <a:solidFill>
                  <a:srgbClr val="000000"/>
                </a:solidFill>
                <a:effectLst/>
                <a:latin typeface="TT Firs Neue" panose="020B0003030000020004" pitchFamily="34" charset="0"/>
              </a:rPr>
              <a:t>tellus</a:t>
            </a:r>
            <a:r>
              <a:rPr lang="fr-FR" sz="3600" b="0" i="0">
                <a:solidFill>
                  <a:srgbClr val="000000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3600" b="0" i="0" err="1">
                <a:solidFill>
                  <a:srgbClr val="000000"/>
                </a:solidFill>
                <a:effectLst/>
                <a:latin typeface="TT Firs Neue" panose="020B0003030000020004" pitchFamily="34" charset="0"/>
              </a:rPr>
              <a:t>eget</a:t>
            </a:r>
            <a:r>
              <a:rPr lang="fr-FR" sz="3600" b="0" i="0">
                <a:solidFill>
                  <a:srgbClr val="000000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3600" b="0" i="0" err="1">
                <a:solidFill>
                  <a:srgbClr val="000000"/>
                </a:solidFill>
                <a:effectLst/>
                <a:latin typeface="TT Firs Neue" panose="020B0003030000020004" pitchFamily="34" charset="0"/>
              </a:rPr>
              <a:t>blani</a:t>
            </a:r>
            <a:r>
              <a:rPr lang="fr-FR" sz="3600" b="0" i="0">
                <a:solidFill>
                  <a:srgbClr val="000000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3600" b="0" i="0" u="sng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mperdiet</a:t>
            </a:r>
            <a:r>
              <a:rPr lang="fr-FR" sz="3600" b="0" i="0" u="sng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, ex </a:t>
            </a:r>
            <a:r>
              <a:rPr lang="fr-FR" sz="3600" b="0" i="0" u="sng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dui</a:t>
            </a:r>
            <a:r>
              <a:rPr lang="fr-FR" sz="3600" b="0" i="0" u="sng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3600" b="0" i="0" u="sng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aliquam</a:t>
            </a:r>
            <a:r>
              <a:rPr lang="fr-FR" sz="3600" b="0" i="0" u="sng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br>
              <a:rPr lang="fr-FR" sz="3600" b="0" i="0" u="sng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</a:br>
            <a:r>
              <a:rPr lang="fr-FR" sz="3600" b="0" i="0" u="sng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mauris</a:t>
            </a:r>
            <a:r>
              <a:rPr lang="fr-FR" sz="3600" b="0" i="0" u="sng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, ut </a:t>
            </a:r>
            <a:r>
              <a:rPr lang="fr-FR" sz="3600" b="0" i="0" u="sng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tempor</a:t>
            </a:r>
            <a:r>
              <a:rPr lang="fr-FR" sz="3600" b="0" i="0" u="sng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3600" b="0" i="0" u="sng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eros</a:t>
            </a:r>
            <a:r>
              <a:rPr lang="fr-FR" sz="3600" b="0" i="0" u="sng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 </a:t>
            </a:r>
            <a:r>
              <a:rPr lang="fr-FR" sz="3600" b="0" i="0" u="sng" err="1">
                <a:solidFill>
                  <a:srgbClr val="22E39B"/>
                </a:solidFill>
                <a:effectLst/>
                <a:latin typeface="TT Firs Neue" panose="020B0003030000020004" pitchFamily="34" charset="0"/>
              </a:rPr>
              <a:t>augue</a:t>
            </a:r>
            <a:endParaRPr lang="fr-FR" sz="3600" u="sng">
              <a:solidFill>
                <a:srgbClr val="22E39B"/>
              </a:solidFill>
              <a:latin typeface="TT Firs Neue" panose="020B0003030000020004" pitchFamily="34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0C204E2F-0DE8-1CD1-7288-5DEDE0710C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963" y="549275"/>
            <a:ext cx="1439862" cy="263975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32393BF9-2ED3-7996-DBE4-8A82B336E4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93061" y="549275"/>
            <a:ext cx="263975" cy="26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066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B41EC5-D606-FD1E-6015-BA2EA61517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1501055-D80D-2735-7F67-27A8FC5BE48F}"/>
              </a:ext>
            </a:extLst>
          </p:cNvPr>
          <p:cNvSpPr/>
          <p:nvPr/>
        </p:nvSpPr>
        <p:spPr>
          <a:xfrm>
            <a:off x="0" y="0"/>
            <a:ext cx="6096000" cy="6857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71B22A2-3E6D-8CCD-2B60-68ADB7C59A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963" y="549275"/>
            <a:ext cx="1439862" cy="263975"/>
          </a:xfrm>
          <a:prstGeom prst="rect">
            <a:avLst/>
          </a:prstGeom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A00436EE-E543-0AB8-43E9-545538584BC8}"/>
              </a:ext>
            </a:extLst>
          </p:cNvPr>
          <p:cNvSpPr txBox="1">
            <a:spLocks/>
          </p:cNvSpPr>
          <p:nvPr/>
        </p:nvSpPr>
        <p:spPr>
          <a:xfrm>
            <a:off x="232323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400">
                <a:latin typeface="TT Firs Neue" panose="020B0003030000020004" pitchFamily="34" charset="0"/>
              </a:rPr>
              <a:t>Pitch Deck / Lorem 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4B07C07D-853F-E1A4-C5BA-89660E8E166A}"/>
              </a:ext>
            </a:extLst>
          </p:cNvPr>
          <p:cNvSpPr txBox="1">
            <a:spLocks/>
          </p:cNvSpPr>
          <p:nvPr/>
        </p:nvSpPr>
        <p:spPr>
          <a:xfrm>
            <a:off x="6096000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sz="2000">
                <a:latin typeface="TT Firs Neue" panose="020B0003030000020004" pitchFamily="34" charset="0"/>
              </a:rPr>
              <a:t>01</a:t>
            </a:r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889C2EC7-01AA-E644-135E-1E11057E0E03}"/>
              </a:ext>
            </a:extLst>
          </p:cNvPr>
          <p:cNvSpPr txBox="1">
            <a:spLocks/>
          </p:cNvSpPr>
          <p:nvPr/>
        </p:nvSpPr>
        <p:spPr>
          <a:xfrm>
            <a:off x="6096001" y="549275"/>
            <a:ext cx="5761037" cy="5759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err="1">
                <a:latin typeface="TT Firs Neue" panose="020B0003030000020004" pitchFamily="34" charset="0"/>
              </a:rPr>
              <a:t>Seclab</a:t>
            </a:r>
            <a:r>
              <a:rPr lang="fr-FR" sz="3600">
                <a:latin typeface="TT Firs Neue" panose="020B0003030000020004" pitchFamily="34" charset="0"/>
              </a:rPr>
              <a:t> est un leader </a:t>
            </a:r>
          </a:p>
          <a:p>
            <a:r>
              <a:rPr lang="fr-FR" sz="3600">
                <a:latin typeface="TT Firs Neue" panose="020B0003030000020004" pitchFamily="34" charset="0"/>
              </a:rPr>
              <a:t>technologique </a:t>
            </a:r>
            <a:br>
              <a:rPr lang="fr-FR" sz="3600">
                <a:latin typeface="TT Firs Neue" panose="020B0003030000020004" pitchFamily="34" charset="0"/>
              </a:rPr>
            </a:br>
            <a:r>
              <a:rPr lang="fr-FR" sz="3600">
                <a:latin typeface="TT Firs Neue" panose="020B0003030000020004" pitchFamily="34" charset="0"/>
              </a:rPr>
              <a:t>reconnu pour protéger </a:t>
            </a:r>
            <a:br>
              <a:rPr lang="fr-FR" sz="3600">
                <a:latin typeface="TT Firs Neue" panose="020B0003030000020004" pitchFamily="34" charset="0"/>
              </a:rPr>
            </a:br>
            <a:r>
              <a:rPr lang="fr-FR" sz="3600" u="sng">
                <a:latin typeface="TT Firs Neue" panose="020B0003030000020004" pitchFamily="34" charset="0"/>
              </a:rPr>
              <a:t>les infrastructures </a:t>
            </a:r>
            <a:br>
              <a:rPr lang="fr-FR" sz="3600" u="sng">
                <a:latin typeface="TT Firs Neue" panose="020B0003030000020004" pitchFamily="34" charset="0"/>
              </a:rPr>
            </a:br>
            <a:r>
              <a:rPr lang="fr-FR" sz="3600" u="sng">
                <a:latin typeface="TT Firs Neue" panose="020B0003030000020004" pitchFamily="34" charset="0"/>
              </a:rPr>
              <a:t>les plus critiques et les </a:t>
            </a:r>
            <a:br>
              <a:rPr lang="fr-FR" sz="3600" u="sng">
                <a:latin typeface="TT Firs Neue" panose="020B0003030000020004" pitchFamily="34" charset="0"/>
              </a:rPr>
            </a:br>
            <a:r>
              <a:rPr lang="fr-FR" sz="3600" u="sng">
                <a:latin typeface="TT Firs Neue" panose="020B0003030000020004" pitchFamily="34" charset="0"/>
              </a:rPr>
              <a:t>plus souveraines. 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96196616-948C-85EA-80BA-F059FF3913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93061" y="549275"/>
            <a:ext cx="263975" cy="26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111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78CD73-CE0A-24EB-9669-1936876FB2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1CCCB90-A507-03C2-EA20-96BF8D3EF265}"/>
              </a:ext>
            </a:extLst>
          </p:cNvPr>
          <p:cNvSpPr>
            <a:spLocks/>
          </p:cNvSpPr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7FB78747-A1A0-0DDB-CB05-76CCEA09365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32323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400">
                <a:latin typeface="TT Firs Neue" panose="020B0003030000020004" pitchFamily="34" charset="0"/>
              </a:rPr>
              <a:t>Pitch Deck / Lorem 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7FDF8D19-1155-CF7E-8D87-64B30497D5B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0" y="6074229"/>
            <a:ext cx="5863678" cy="352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sz="2000">
                <a:latin typeface="TT Firs Neue" panose="020B0003030000020004" pitchFamily="34" charset="0"/>
              </a:rPr>
              <a:t>01</a:t>
            </a:r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13899407-9DD9-6E8E-6ED2-A59E0DDC050A}"/>
              </a:ext>
            </a:extLst>
          </p:cNvPr>
          <p:cNvSpPr txBox="1">
            <a:spLocks/>
          </p:cNvSpPr>
          <p:nvPr/>
        </p:nvSpPr>
        <p:spPr>
          <a:xfrm>
            <a:off x="6096001" y="549275"/>
            <a:ext cx="5761038" cy="57594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>
                <a:effectLst/>
                <a:latin typeface="TT Firs Neue Medium" panose="020B0003030000020004" pitchFamily="34" charset="0"/>
              </a:rPr>
              <a:t>Titre du paragraphe</a:t>
            </a:r>
          </a:p>
          <a:p>
            <a:endParaRPr lang="fr-FR" sz="1800">
              <a:latin typeface="TT Firs Neue" panose="020B0003030000020004" pitchFamily="34" charset="0"/>
            </a:endParaRPr>
          </a:p>
          <a:p>
            <a:r>
              <a:rPr lang="fr-FR" sz="1800">
                <a:effectLst/>
                <a:latin typeface="TT Firs Neue" panose="020B0003030000020004" pitchFamily="34" charset="0"/>
              </a:rPr>
              <a:t>Lorem ipsum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dolor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sit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amet</a:t>
            </a:r>
            <a:r>
              <a:rPr lang="fr-FR" sz="1800">
                <a:effectLst/>
                <a:latin typeface="TT Firs Neue" panose="020B0003030000020004" pitchFamily="34" charset="0"/>
              </a:rPr>
              <a:t>,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consectetur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adipiscing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elit</a:t>
            </a:r>
            <a:r>
              <a:rPr lang="fr-FR" sz="1800"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Nulla</a:t>
            </a:r>
            <a:r>
              <a:rPr lang="fr-FR" sz="1800">
                <a:effectLst/>
                <a:latin typeface="TT Firs Neue" panose="020B0003030000020004" pitchFamily="34" charset="0"/>
              </a:rPr>
              <a:t> pretium,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tellus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eget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blandit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imperdiet</a:t>
            </a:r>
            <a:r>
              <a:rPr lang="fr-FR" sz="1800">
                <a:effectLst/>
                <a:latin typeface="TT Firs Neue" panose="020B0003030000020004" pitchFamily="34" charset="0"/>
              </a:rPr>
              <a:t>, ex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dui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aliquam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mauris</a:t>
            </a:r>
            <a:r>
              <a:rPr lang="fr-FR" sz="1800">
                <a:effectLst/>
                <a:latin typeface="TT Firs Neue" panose="020B0003030000020004" pitchFamily="34" charset="0"/>
              </a:rPr>
              <a:t>, ut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tempor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eros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augue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elementum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tortor</a:t>
            </a:r>
            <a:r>
              <a:rPr lang="fr-FR" sz="1800"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Maecenas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pellentesque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sapien</a:t>
            </a:r>
            <a:r>
              <a:rPr lang="fr-FR" sz="1800">
                <a:effectLst/>
                <a:latin typeface="TT Firs Neue" panose="020B0003030000020004" pitchFamily="34" charset="0"/>
              </a:rPr>
              <a:t> at erat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tempus</a:t>
            </a:r>
            <a:r>
              <a:rPr lang="fr-FR" sz="1800">
                <a:effectLst/>
                <a:latin typeface="TT Firs Neue" panose="020B0003030000020004" pitchFamily="34" charset="0"/>
              </a:rPr>
              <a:t>, a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rutrum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quam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sagittis</a:t>
            </a:r>
            <a:r>
              <a:rPr lang="fr-FR" sz="1800"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Mauris</a:t>
            </a:r>
            <a:r>
              <a:rPr lang="fr-FR" sz="1800">
                <a:effectLst/>
                <a:latin typeface="TT Firs Neue" panose="020B0003030000020004" pitchFamily="34" charset="0"/>
              </a:rPr>
              <a:t> tristique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sapien</a:t>
            </a:r>
            <a:r>
              <a:rPr lang="fr-FR" sz="1800">
                <a:effectLst/>
                <a:latin typeface="TT Firs Neue" panose="020B0003030000020004" pitchFamily="34" charset="0"/>
              </a:rPr>
              <a:t> in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leo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convallis</a:t>
            </a:r>
            <a:r>
              <a:rPr lang="fr-FR" sz="1800">
                <a:effectLst/>
                <a:latin typeface="TT Firs Neue" panose="020B0003030000020004" pitchFamily="34" charset="0"/>
              </a:rPr>
              <a:t>,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vel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elementum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dui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euismod</a:t>
            </a:r>
            <a:r>
              <a:rPr lang="fr-FR" sz="1800">
                <a:effectLst/>
                <a:latin typeface="TT Firs Neue" panose="020B0003030000020004" pitchFamily="34" charset="0"/>
              </a:rPr>
              <a:t>.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Phasellus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faucibus</a:t>
            </a:r>
            <a:r>
              <a:rPr lang="fr-FR" sz="1800">
                <a:effectLst/>
                <a:latin typeface="TT Firs Neue" panose="020B0003030000020004" pitchFamily="34" charset="0"/>
              </a:rPr>
              <a:t> libero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sed</a:t>
            </a:r>
            <a:r>
              <a:rPr lang="fr-FR" sz="1800">
                <a:effectLst/>
                <a:latin typeface="TT Firs Neue" panose="020B0003030000020004" pitchFamily="34" charset="0"/>
              </a:rPr>
              <a:t> nunc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tincidunt</a:t>
            </a:r>
            <a:r>
              <a:rPr lang="fr-FR" sz="1800">
                <a:effectLst/>
                <a:latin typeface="TT Firs Neue" panose="020B0003030000020004" pitchFamily="34" charset="0"/>
              </a:rPr>
              <a:t>, in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posuere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neque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pharetra</a:t>
            </a:r>
            <a:r>
              <a:rPr lang="fr-FR" sz="1800">
                <a:effectLst/>
                <a:latin typeface="TT Firs Neue" panose="020B0003030000020004" pitchFamily="34" charset="0"/>
              </a:rPr>
              <a:t>. Nunc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ac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vulputate</a:t>
            </a:r>
            <a:r>
              <a:rPr lang="fr-FR" sz="1800">
                <a:effectLst/>
                <a:latin typeface="TT Firs Neue" panose="020B0003030000020004" pitchFamily="34" charset="0"/>
              </a:rPr>
              <a:t>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nisi</a:t>
            </a:r>
            <a:r>
              <a:rPr lang="fr-FR" sz="1800">
                <a:effectLst/>
                <a:latin typeface="TT Firs Neue" panose="020B0003030000020004" pitchFamily="34" charset="0"/>
              </a:rPr>
              <a:t>, id </a:t>
            </a:r>
            <a:r>
              <a:rPr lang="fr-FR" sz="1800" err="1">
                <a:effectLst/>
                <a:latin typeface="TT Firs Neue" panose="020B0003030000020004" pitchFamily="34" charset="0"/>
              </a:rPr>
              <a:t>blandit</a:t>
            </a:r>
            <a:r>
              <a:rPr lang="fr-FR" sz="1800">
                <a:effectLst/>
                <a:latin typeface="TT Firs Neue" panose="020B0003030000020004" pitchFamily="34" charset="0"/>
              </a:rPr>
              <a:t> libero.</a:t>
            </a:r>
            <a:endParaRPr lang="fr-FR" sz="1800" u="sng">
              <a:latin typeface="TT Firs Neue" panose="020B0003030000020004" pitchFamily="34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FF996811-1A7E-FEE2-C910-B75BE373C6D1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963" y="549275"/>
            <a:ext cx="1439862" cy="263975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B4A7B7FC-A682-AEFC-6A0F-D6130081C5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93061" y="549275"/>
            <a:ext cx="263975" cy="26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62318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8064CB389A5842B44108224A70E6FF" ma:contentTypeVersion="13" ma:contentTypeDescription="Crée un document." ma:contentTypeScope="" ma:versionID="586f572aea744c6d0ee0bf56d89a2c53">
  <xsd:schema xmlns:xsd="http://www.w3.org/2001/XMLSchema" xmlns:xs="http://www.w3.org/2001/XMLSchema" xmlns:p="http://schemas.microsoft.com/office/2006/metadata/properties" xmlns:ns2="855f17c0-4e9a-41e9-9f97-47414b91d3a1" xmlns:ns3="bd54b2a0-839f-4e95-86c7-126a96b5673d" targetNamespace="http://schemas.microsoft.com/office/2006/metadata/properties" ma:root="true" ma:fieldsID="137b2933909bd3d6906839a6048ff941" ns2:_="" ns3:_="">
    <xsd:import namespace="855f17c0-4e9a-41e9-9f97-47414b91d3a1"/>
    <xsd:import namespace="bd54b2a0-839f-4e95-86c7-126a96b5673d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5f17c0-4e9a-41e9-9f97-47414b91d3a1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Balises d’images" ma:readOnly="false" ma:fieldId="{5cf76f15-5ced-4ddc-b409-7134ff3c332f}" ma:taxonomyMulti="true" ma:sspId="c9be6418-e38d-4301-be8d-07a8ef63373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54b2a0-839f-4e95-86c7-126a96b5673d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2bcd71f3-0979-467a-a98b-d328dd52064f}" ma:internalName="TaxCatchAll" ma:showField="CatchAllData" ma:web="bd54b2a0-839f-4e95-86c7-126a96b567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d54b2a0-839f-4e95-86c7-126a96b5673d" xsi:nil="true"/>
    <lcf76f155ced4ddcb4097134ff3c332f xmlns="855f17c0-4e9a-41e9-9f97-47414b91d3a1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5953C44-AA5B-46D9-B599-FE6816140A88}"/>
</file>

<file path=customXml/itemProps2.xml><?xml version="1.0" encoding="utf-8"?>
<ds:datastoreItem xmlns:ds="http://schemas.openxmlformats.org/officeDocument/2006/customXml" ds:itemID="{09892450-AF29-4EC5-9DF0-AE5FB16EADD6}">
  <ds:schemaRefs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855f17c0-4e9a-41e9-9f97-47414b91d3a1"/>
    <ds:schemaRef ds:uri="bd54b2a0-839f-4e95-86c7-126a96b5673d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70973BC2-0F72-42FE-A73E-03FEA97AF4D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1462</Words>
  <Application>Microsoft Macintosh PowerPoint</Application>
  <PresentationFormat>Grand écran</PresentationFormat>
  <Paragraphs>156</Paragraphs>
  <Slides>26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26</vt:i4>
      </vt:variant>
    </vt:vector>
  </HeadingPairs>
  <TitlesOfParts>
    <vt:vector size="35" baseType="lpstr">
      <vt:lpstr>Arial</vt:lpstr>
      <vt:lpstr>Calibri</vt:lpstr>
      <vt:lpstr>Calibri Light</vt:lpstr>
      <vt:lpstr>Police système Courant</vt:lpstr>
      <vt:lpstr>TT Firs Neue</vt:lpstr>
      <vt:lpstr>TT Firs Neue Light</vt:lpstr>
      <vt:lpstr>TT Firs Neue Medium</vt:lpstr>
      <vt:lpstr>Thème Office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Theo DUVIVIER</dc:creator>
  <cp:lastModifiedBy>Marion BULTEAU</cp:lastModifiedBy>
  <cp:revision>2</cp:revision>
  <dcterms:created xsi:type="dcterms:W3CDTF">2024-02-13T10:32:35Z</dcterms:created>
  <dcterms:modified xsi:type="dcterms:W3CDTF">2025-12-22T15:03:03Z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0x010100398064CB389A5842B44108224A70E6FF</vt:lpwstr>
  </property>
  <property fmtid="{D5CDD505-2E9C-101B-9397-08002B2CF9AE}" pid="3" name="MediaServiceImageTags">
    <vt:lpwstr/>
  </property>
</Properties>
</file>